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1.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2.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3.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7" r:id="rId2"/>
    <p:sldId id="278" r:id="rId3"/>
    <p:sldId id="279" r:id="rId4"/>
    <p:sldId id="280" r:id="rId5"/>
    <p:sldId id="282" r:id="rId6"/>
    <p:sldId id="283" r:id="rId7"/>
    <p:sldId id="284" r:id="rId8"/>
    <p:sldId id="285" r:id="rId9"/>
    <p:sldId id="293" r:id="rId10"/>
    <p:sldId id="286" r:id="rId11"/>
    <p:sldId id="287" r:id="rId12"/>
    <p:sldId id="291" r:id="rId13"/>
    <p:sldId id="289" r:id="rId14"/>
    <p:sldId id="292" r:id="rId15"/>
  </p:sldIdLst>
  <p:sldSz cx="9144000" cy="6858000" type="screen4x3"/>
  <p:notesSz cx="6858000" cy="9144000"/>
  <p:defaultTextStyle>
    <a:defPPr>
      <a:defRPr lang="es-C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609" autoAdjust="0"/>
  </p:normalViewPr>
  <p:slideViewPr>
    <p:cSldViewPr>
      <p:cViewPr>
        <p:scale>
          <a:sx n="48" d="100"/>
          <a:sy n="48" d="100"/>
        </p:scale>
        <p:origin x="-2004" y="-426"/>
      </p:cViewPr>
      <p:guideLst>
        <p:guide orient="horz" pos="2160"/>
        <p:guide pos="2880"/>
      </p:guideLst>
    </p:cSldViewPr>
  </p:slideViewPr>
  <p:notesTextViewPr>
    <p:cViewPr>
      <p:scale>
        <a:sx n="200" d="100"/>
        <a:sy n="200" d="100"/>
      </p:scale>
      <p:origin x="0" y="0"/>
    </p:cViewPr>
  </p:notesTextViewPr>
  <p:sorterViewPr>
    <p:cViewPr>
      <p:scale>
        <a:sx n="50" d="100"/>
        <a:sy n="50" d="100"/>
      </p:scale>
      <p:origin x="0" y="0"/>
    </p:cViewPr>
  </p:sorterViewPr>
  <p:notesViewPr>
    <p:cSldViewPr>
      <p:cViewPr>
        <p:scale>
          <a:sx n="75" d="100"/>
          <a:sy n="75" d="100"/>
        </p:scale>
        <p:origin x="-2346" y="105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1C9ECC9-FC08-4685-866E-76B474522269}" type="doc">
      <dgm:prSet loTypeId="urn:microsoft.com/office/officeart/2005/8/layout/cycle8" loCatId="cycle" qsTypeId="urn:microsoft.com/office/officeart/2005/8/quickstyle/simple1" qsCatId="simple" csTypeId="urn:microsoft.com/office/officeart/2005/8/colors/accent1_2" csCatId="accent1" phldr="1"/>
      <dgm:spPr/>
    </dgm:pt>
    <dgm:pt modelId="{9EF820C2-F910-4BB5-9A25-200FD7ED0394}">
      <dgm:prSet phldrT="[Texto]" custT="1"/>
      <dgm:spPr>
        <a:scene3d>
          <a:camera prst="orthographicFront"/>
          <a:lightRig rig="threePt" dir="t"/>
        </a:scene3d>
        <a:sp3d>
          <a:bevelT/>
        </a:sp3d>
      </dgm:spPr>
      <dgm:t>
        <a:bodyPr/>
        <a:lstStyle/>
        <a:p>
          <a:endParaRPr lang="es-CR" sz="2000" dirty="0" smtClean="0"/>
        </a:p>
        <a:p>
          <a:r>
            <a:rPr lang="es-CR" sz="2000" dirty="0" smtClean="0"/>
            <a:t>Declaraciones de  Asunción y  de</a:t>
          </a:r>
        </a:p>
        <a:p>
          <a:r>
            <a:rPr lang="es-CR" sz="2000" dirty="0" smtClean="0"/>
            <a:t> Santiago</a:t>
          </a:r>
          <a:endParaRPr lang="es-CR" sz="2000" dirty="0"/>
        </a:p>
      </dgm:t>
    </dgm:pt>
    <dgm:pt modelId="{89D19312-E662-43B6-B542-516AFFED0C91}" type="parTrans" cxnId="{28B44C88-9EEF-4432-AD55-1F1AA077A316}">
      <dgm:prSet/>
      <dgm:spPr/>
      <dgm:t>
        <a:bodyPr/>
        <a:lstStyle/>
        <a:p>
          <a:endParaRPr lang="es-CR"/>
        </a:p>
      </dgm:t>
    </dgm:pt>
    <dgm:pt modelId="{4375AD39-76CE-4F63-8D5B-99DFB2D86DB9}" type="sibTrans" cxnId="{28B44C88-9EEF-4432-AD55-1F1AA077A316}">
      <dgm:prSet/>
      <dgm:spPr/>
      <dgm:t>
        <a:bodyPr/>
        <a:lstStyle/>
        <a:p>
          <a:endParaRPr lang="es-CR"/>
        </a:p>
      </dgm:t>
    </dgm:pt>
    <dgm:pt modelId="{42D40EED-F6B1-4864-A958-A7D154725D00}">
      <dgm:prSet phldrT="[Texto]" custT="1"/>
      <dgm:spPr>
        <a:scene3d>
          <a:camera prst="orthographicFront"/>
          <a:lightRig rig="threePt" dir="t"/>
        </a:scene3d>
        <a:sp3d>
          <a:bevelT/>
        </a:sp3d>
      </dgm:spPr>
      <dgm:t>
        <a:bodyPr/>
        <a:lstStyle/>
        <a:p>
          <a:r>
            <a:rPr lang="es-CR" sz="2000" dirty="0" smtClean="0"/>
            <a:t>Esencial a la democracia</a:t>
          </a:r>
          <a:endParaRPr lang="es-CR" sz="2000" dirty="0"/>
        </a:p>
      </dgm:t>
    </dgm:pt>
    <dgm:pt modelId="{CB6B4046-171F-42E7-BD92-C846C25A7BC6}" type="parTrans" cxnId="{4A2AC655-514F-4B6A-8447-6C918DBC3E41}">
      <dgm:prSet/>
      <dgm:spPr/>
      <dgm:t>
        <a:bodyPr/>
        <a:lstStyle/>
        <a:p>
          <a:endParaRPr lang="es-CR"/>
        </a:p>
      </dgm:t>
    </dgm:pt>
    <dgm:pt modelId="{B0160575-B92E-44EC-B323-A23B740BD650}" type="sibTrans" cxnId="{4A2AC655-514F-4B6A-8447-6C918DBC3E41}">
      <dgm:prSet/>
      <dgm:spPr/>
      <dgm:t>
        <a:bodyPr/>
        <a:lstStyle/>
        <a:p>
          <a:endParaRPr lang="es-CR"/>
        </a:p>
      </dgm:t>
    </dgm:pt>
    <dgm:pt modelId="{9E6A78D7-DAD7-4D38-8AE0-383EA77D5554}">
      <dgm:prSet phldrT="[Texto]" custT="1"/>
      <dgm:spPr>
        <a:scene3d>
          <a:camera prst="orthographicFront"/>
          <a:lightRig rig="threePt" dir="t"/>
        </a:scene3d>
        <a:sp3d>
          <a:bevelT/>
        </a:sp3d>
      </dgm:spPr>
      <dgm:t>
        <a:bodyPr/>
        <a:lstStyle/>
        <a:p>
          <a:r>
            <a:rPr lang="es-CR" sz="2000" dirty="0" smtClean="0"/>
            <a:t>Eje de acción de OLACEFS</a:t>
          </a:r>
          <a:endParaRPr lang="es-CR" sz="2000" dirty="0"/>
        </a:p>
      </dgm:t>
    </dgm:pt>
    <dgm:pt modelId="{18E07265-9F12-4F86-935E-89B4AF9EA430}" type="parTrans" cxnId="{F1336519-BE1F-4428-834A-42A517611755}">
      <dgm:prSet/>
      <dgm:spPr/>
      <dgm:t>
        <a:bodyPr/>
        <a:lstStyle/>
        <a:p>
          <a:endParaRPr lang="es-CR"/>
        </a:p>
      </dgm:t>
    </dgm:pt>
    <dgm:pt modelId="{0A1236FF-1502-4674-A1D3-3654F69E171C}" type="sibTrans" cxnId="{F1336519-BE1F-4428-834A-42A517611755}">
      <dgm:prSet/>
      <dgm:spPr/>
      <dgm:t>
        <a:bodyPr/>
        <a:lstStyle/>
        <a:p>
          <a:endParaRPr lang="es-CR"/>
        </a:p>
      </dgm:t>
    </dgm:pt>
    <dgm:pt modelId="{9395BC69-5BA8-4F58-9086-D7CF1BFFBD90}">
      <dgm:prSet phldrT="[Texto]" custT="1"/>
      <dgm:spPr>
        <a:scene3d>
          <a:camera prst="orthographicFront"/>
          <a:lightRig rig="threePt" dir="t"/>
        </a:scene3d>
        <a:sp3d>
          <a:bevelT/>
        </a:sp3d>
      </dgm:spPr>
      <dgm:t>
        <a:bodyPr/>
        <a:lstStyle/>
        <a:p>
          <a:r>
            <a:rPr lang="es-CR" sz="2000" dirty="0" smtClean="0"/>
            <a:t>Valor y beneficio de las EFS</a:t>
          </a:r>
          <a:endParaRPr lang="es-CR" sz="2000" dirty="0"/>
        </a:p>
      </dgm:t>
    </dgm:pt>
    <dgm:pt modelId="{9A445293-CC11-45D0-8013-D4830BC7AF0B}" type="parTrans" cxnId="{DE5F9309-E542-4227-852F-B4EBB5CBF0CC}">
      <dgm:prSet/>
      <dgm:spPr/>
      <dgm:t>
        <a:bodyPr/>
        <a:lstStyle/>
        <a:p>
          <a:endParaRPr lang="es-CR"/>
        </a:p>
      </dgm:t>
    </dgm:pt>
    <dgm:pt modelId="{E2877147-DF2B-43EE-B314-ABC729CCC61D}" type="sibTrans" cxnId="{DE5F9309-E542-4227-852F-B4EBB5CBF0CC}">
      <dgm:prSet/>
      <dgm:spPr/>
      <dgm:t>
        <a:bodyPr/>
        <a:lstStyle/>
        <a:p>
          <a:endParaRPr lang="es-CR"/>
        </a:p>
      </dgm:t>
    </dgm:pt>
    <dgm:pt modelId="{FC86A32C-6904-41DD-80EB-3DE7B8EF59A6}" type="pres">
      <dgm:prSet presAssocID="{F1C9ECC9-FC08-4685-866E-76B474522269}" presName="compositeShape" presStyleCnt="0">
        <dgm:presLayoutVars>
          <dgm:chMax val="7"/>
          <dgm:dir/>
          <dgm:resizeHandles val="exact"/>
        </dgm:presLayoutVars>
      </dgm:prSet>
      <dgm:spPr/>
    </dgm:pt>
    <dgm:pt modelId="{2A784A36-63A6-478B-A62D-BB167A0B03F0}" type="pres">
      <dgm:prSet presAssocID="{F1C9ECC9-FC08-4685-866E-76B474522269}" presName="wedge1" presStyleLbl="node1" presStyleIdx="0" presStyleCnt="4"/>
      <dgm:spPr/>
      <dgm:t>
        <a:bodyPr/>
        <a:lstStyle/>
        <a:p>
          <a:endParaRPr lang="es-CR"/>
        </a:p>
      </dgm:t>
    </dgm:pt>
    <dgm:pt modelId="{EED5D2A4-5C71-474D-997F-7E76FCDD7D33}" type="pres">
      <dgm:prSet presAssocID="{F1C9ECC9-FC08-4685-866E-76B474522269}" presName="dummy1a" presStyleCnt="0"/>
      <dgm:spPr>
        <a:scene3d>
          <a:camera prst="orthographicFront"/>
          <a:lightRig rig="threePt" dir="t"/>
        </a:scene3d>
        <a:sp3d>
          <a:bevelT/>
        </a:sp3d>
      </dgm:spPr>
    </dgm:pt>
    <dgm:pt modelId="{5F1D6C00-3518-4E9F-BB66-DCE781D47B2B}" type="pres">
      <dgm:prSet presAssocID="{F1C9ECC9-FC08-4685-866E-76B474522269}" presName="dummy1b" presStyleCnt="0"/>
      <dgm:spPr>
        <a:scene3d>
          <a:camera prst="orthographicFront"/>
          <a:lightRig rig="threePt" dir="t"/>
        </a:scene3d>
        <a:sp3d>
          <a:bevelT/>
        </a:sp3d>
      </dgm:spPr>
    </dgm:pt>
    <dgm:pt modelId="{5C996D58-E4FD-46AC-BB87-C8910413F748}" type="pres">
      <dgm:prSet presAssocID="{F1C9ECC9-FC08-4685-866E-76B474522269}" presName="wedge1Tx" presStyleLbl="node1" presStyleIdx="0" presStyleCnt="4">
        <dgm:presLayoutVars>
          <dgm:chMax val="0"/>
          <dgm:chPref val="0"/>
          <dgm:bulletEnabled val="1"/>
        </dgm:presLayoutVars>
      </dgm:prSet>
      <dgm:spPr/>
      <dgm:t>
        <a:bodyPr/>
        <a:lstStyle/>
        <a:p>
          <a:endParaRPr lang="es-CR"/>
        </a:p>
      </dgm:t>
    </dgm:pt>
    <dgm:pt modelId="{70629138-A729-4E07-B6C0-3CAA571B5311}" type="pres">
      <dgm:prSet presAssocID="{F1C9ECC9-FC08-4685-866E-76B474522269}" presName="wedge2" presStyleLbl="node1" presStyleIdx="1" presStyleCnt="4"/>
      <dgm:spPr/>
      <dgm:t>
        <a:bodyPr/>
        <a:lstStyle/>
        <a:p>
          <a:endParaRPr lang="es-CR"/>
        </a:p>
      </dgm:t>
    </dgm:pt>
    <dgm:pt modelId="{F2C68088-8175-41E9-BEC0-269F9114E3D2}" type="pres">
      <dgm:prSet presAssocID="{F1C9ECC9-FC08-4685-866E-76B474522269}" presName="dummy2a" presStyleCnt="0"/>
      <dgm:spPr>
        <a:scene3d>
          <a:camera prst="orthographicFront"/>
          <a:lightRig rig="threePt" dir="t"/>
        </a:scene3d>
        <a:sp3d>
          <a:bevelT/>
        </a:sp3d>
      </dgm:spPr>
    </dgm:pt>
    <dgm:pt modelId="{3EFC0953-60CB-4076-AC7D-47825B05B54B}" type="pres">
      <dgm:prSet presAssocID="{F1C9ECC9-FC08-4685-866E-76B474522269}" presName="dummy2b" presStyleCnt="0"/>
      <dgm:spPr>
        <a:scene3d>
          <a:camera prst="orthographicFront"/>
          <a:lightRig rig="threePt" dir="t"/>
        </a:scene3d>
        <a:sp3d>
          <a:bevelT/>
        </a:sp3d>
      </dgm:spPr>
    </dgm:pt>
    <dgm:pt modelId="{E0949E7C-0A7D-4D0B-87F9-7E7939FD1739}" type="pres">
      <dgm:prSet presAssocID="{F1C9ECC9-FC08-4685-866E-76B474522269}" presName="wedge2Tx" presStyleLbl="node1" presStyleIdx="1" presStyleCnt="4">
        <dgm:presLayoutVars>
          <dgm:chMax val="0"/>
          <dgm:chPref val="0"/>
          <dgm:bulletEnabled val="1"/>
        </dgm:presLayoutVars>
      </dgm:prSet>
      <dgm:spPr/>
      <dgm:t>
        <a:bodyPr/>
        <a:lstStyle/>
        <a:p>
          <a:endParaRPr lang="es-CR"/>
        </a:p>
      </dgm:t>
    </dgm:pt>
    <dgm:pt modelId="{242DE19D-2876-43C2-8F57-B749D02CE02F}" type="pres">
      <dgm:prSet presAssocID="{F1C9ECC9-FC08-4685-866E-76B474522269}" presName="wedge3" presStyleLbl="node1" presStyleIdx="2" presStyleCnt="4"/>
      <dgm:spPr/>
      <dgm:t>
        <a:bodyPr/>
        <a:lstStyle/>
        <a:p>
          <a:endParaRPr lang="es-CR"/>
        </a:p>
      </dgm:t>
    </dgm:pt>
    <dgm:pt modelId="{3B4BC9CB-7E64-48D5-A0A1-2FFC66688E21}" type="pres">
      <dgm:prSet presAssocID="{F1C9ECC9-FC08-4685-866E-76B474522269}" presName="dummy3a" presStyleCnt="0"/>
      <dgm:spPr>
        <a:scene3d>
          <a:camera prst="orthographicFront"/>
          <a:lightRig rig="threePt" dir="t"/>
        </a:scene3d>
        <a:sp3d>
          <a:bevelT/>
        </a:sp3d>
      </dgm:spPr>
    </dgm:pt>
    <dgm:pt modelId="{37AD3E40-8AA2-4D57-A76A-CFECD78DB2D5}" type="pres">
      <dgm:prSet presAssocID="{F1C9ECC9-FC08-4685-866E-76B474522269}" presName="dummy3b" presStyleCnt="0"/>
      <dgm:spPr>
        <a:scene3d>
          <a:camera prst="orthographicFront"/>
          <a:lightRig rig="threePt" dir="t"/>
        </a:scene3d>
        <a:sp3d>
          <a:bevelT/>
        </a:sp3d>
      </dgm:spPr>
    </dgm:pt>
    <dgm:pt modelId="{C2F573DD-492A-4E60-B4C2-59A0D7E5B56B}" type="pres">
      <dgm:prSet presAssocID="{F1C9ECC9-FC08-4685-866E-76B474522269}" presName="wedge3Tx" presStyleLbl="node1" presStyleIdx="2" presStyleCnt="4">
        <dgm:presLayoutVars>
          <dgm:chMax val="0"/>
          <dgm:chPref val="0"/>
          <dgm:bulletEnabled val="1"/>
        </dgm:presLayoutVars>
      </dgm:prSet>
      <dgm:spPr/>
      <dgm:t>
        <a:bodyPr/>
        <a:lstStyle/>
        <a:p>
          <a:endParaRPr lang="es-CR"/>
        </a:p>
      </dgm:t>
    </dgm:pt>
    <dgm:pt modelId="{249BF9E3-59B4-4895-83B4-FC82886B0F10}" type="pres">
      <dgm:prSet presAssocID="{F1C9ECC9-FC08-4685-866E-76B474522269}" presName="wedge4" presStyleLbl="node1" presStyleIdx="3" presStyleCnt="4"/>
      <dgm:spPr/>
      <dgm:t>
        <a:bodyPr/>
        <a:lstStyle/>
        <a:p>
          <a:endParaRPr lang="es-CR"/>
        </a:p>
      </dgm:t>
    </dgm:pt>
    <dgm:pt modelId="{0A3B1B1F-6C7F-45F6-9E77-ABE349F9CB12}" type="pres">
      <dgm:prSet presAssocID="{F1C9ECC9-FC08-4685-866E-76B474522269}" presName="dummy4a" presStyleCnt="0"/>
      <dgm:spPr>
        <a:scene3d>
          <a:camera prst="orthographicFront"/>
          <a:lightRig rig="threePt" dir="t"/>
        </a:scene3d>
        <a:sp3d>
          <a:bevelT/>
        </a:sp3d>
      </dgm:spPr>
    </dgm:pt>
    <dgm:pt modelId="{55D48747-E618-4E38-8B62-42EC2DFEE4E7}" type="pres">
      <dgm:prSet presAssocID="{F1C9ECC9-FC08-4685-866E-76B474522269}" presName="dummy4b" presStyleCnt="0"/>
      <dgm:spPr>
        <a:scene3d>
          <a:camera prst="orthographicFront"/>
          <a:lightRig rig="threePt" dir="t"/>
        </a:scene3d>
        <a:sp3d>
          <a:bevelT/>
        </a:sp3d>
      </dgm:spPr>
    </dgm:pt>
    <dgm:pt modelId="{D15195A2-8003-45C2-8601-FFDF8514D4EE}" type="pres">
      <dgm:prSet presAssocID="{F1C9ECC9-FC08-4685-866E-76B474522269}" presName="wedge4Tx" presStyleLbl="node1" presStyleIdx="3" presStyleCnt="4">
        <dgm:presLayoutVars>
          <dgm:chMax val="0"/>
          <dgm:chPref val="0"/>
          <dgm:bulletEnabled val="1"/>
        </dgm:presLayoutVars>
      </dgm:prSet>
      <dgm:spPr/>
      <dgm:t>
        <a:bodyPr/>
        <a:lstStyle/>
        <a:p>
          <a:endParaRPr lang="es-CR"/>
        </a:p>
      </dgm:t>
    </dgm:pt>
    <dgm:pt modelId="{EB60D435-EE04-4442-A905-A87763529399}" type="pres">
      <dgm:prSet presAssocID="{B0160575-B92E-44EC-B323-A23B740BD650}" presName="arrowWedge1" presStyleLbl="fgSibTrans2D1" presStyleIdx="0" presStyleCnt="4"/>
      <dgm:spPr>
        <a:solidFill>
          <a:schemeClr val="accent6">
            <a:lumMod val="75000"/>
          </a:schemeClr>
        </a:solidFill>
        <a:scene3d>
          <a:camera prst="orthographicFront"/>
          <a:lightRig rig="threePt" dir="t"/>
        </a:scene3d>
        <a:sp3d>
          <a:bevelT/>
        </a:sp3d>
      </dgm:spPr>
    </dgm:pt>
    <dgm:pt modelId="{EB9C8079-AB1A-4323-B27A-7704A8A57F15}" type="pres">
      <dgm:prSet presAssocID="{E2877147-DF2B-43EE-B314-ABC729CCC61D}" presName="arrowWedge2" presStyleLbl="fgSibTrans2D1" presStyleIdx="1" presStyleCnt="4"/>
      <dgm:spPr>
        <a:solidFill>
          <a:schemeClr val="accent6">
            <a:lumMod val="75000"/>
          </a:schemeClr>
        </a:solidFill>
        <a:scene3d>
          <a:camera prst="orthographicFront"/>
          <a:lightRig rig="threePt" dir="t"/>
        </a:scene3d>
        <a:sp3d>
          <a:bevelT/>
        </a:sp3d>
      </dgm:spPr>
    </dgm:pt>
    <dgm:pt modelId="{208E0B21-57BA-41C9-8FE5-0C715F738719}" type="pres">
      <dgm:prSet presAssocID="{4375AD39-76CE-4F63-8D5B-99DFB2D86DB9}" presName="arrowWedge3" presStyleLbl="fgSibTrans2D1" presStyleIdx="2" presStyleCnt="4"/>
      <dgm:spPr>
        <a:solidFill>
          <a:schemeClr val="accent6">
            <a:lumMod val="75000"/>
          </a:schemeClr>
        </a:solidFill>
        <a:scene3d>
          <a:camera prst="orthographicFront"/>
          <a:lightRig rig="threePt" dir="t"/>
        </a:scene3d>
        <a:sp3d>
          <a:bevelT/>
        </a:sp3d>
      </dgm:spPr>
    </dgm:pt>
    <dgm:pt modelId="{C735B03C-9C20-4AA8-AB2A-4C789D5DA220}" type="pres">
      <dgm:prSet presAssocID="{0A1236FF-1502-4674-A1D3-3654F69E171C}" presName="arrowWedge4" presStyleLbl="fgSibTrans2D1" presStyleIdx="3" presStyleCnt="4"/>
      <dgm:spPr>
        <a:solidFill>
          <a:schemeClr val="accent6">
            <a:lumMod val="75000"/>
          </a:schemeClr>
        </a:solidFill>
        <a:scene3d>
          <a:camera prst="orthographicFront"/>
          <a:lightRig rig="threePt" dir="t"/>
        </a:scene3d>
        <a:sp3d>
          <a:bevelT/>
        </a:sp3d>
      </dgm:spPr>
    </dgm:pt>
  </dgm:ptLst>
  <dgm:cxnLst>
    <dgm:cxn modelId="{34DBAF69-C02B-42EA-8581-D7383194B470}" type="presOf" srcId="{9EF820C2-F910-4BB5-9A25-200FD7ED0394}" destId="{C2F573DD-492A-4E60-B4C2-59A0D7E5B56B}" srcOrd="1" destOrd="0" presId="urn:microsoft.com/office/officeart/2005/8/layout/cycle8"/>
    <dgm:cxn modelId="{F69E4DC8-DE7A-4039-973E-A5D209FD7C6A}" type="presOf" srcId="{9EF820C2-F910-4BB5-9A25-200FD7ED0394}" destId="{242DE19D-2876-43C2-8F57-B749D02CE02F}" srcOrd="0" destOrd="0" presId="urn:microsoft.com/office/officeart/2005/8/layout/cycle8"/>
    <dgm:cxn modelId="{03D47563-1FAB-4565-885D-5C8550E3CF3F}" type="presOf" srcId="{9E6A78D7-DAD7-4D38-8AE0-383EA77D5554}" destId="{D15195A2-8003-45C2-8601-FFDF8514D4EE}" srcOrd="1" destOrd="0" presId="urn:microsoft.com/office/officeart/2005/8/layout/cycle8"/>
    <dgm:cxn modelId="{E00F13E9-FEF1-46B7-A338-D1C5EADAE486}" type="presOf" srcId="{F1C9ECC9-FC08-4685-866E-76B474522269}" destId="{FC86A32C-6904-41DD-80EB-3DE7B8EF59A6}" srcOrd="0" destOrd="0" presId="urn:microsoft.com/office/officeart/2005/8/layout/cycle8"/>
    <dgm:cxn modelId="{0F5F6FBE-18CE-46B6-AC01-356FF2F6E6EA}" type="presOf" srcId="{9395BC69-5BA8-4F58-9086-D7CF1BFFBD90}" destId="{70629138-A729-4E07-B6C0-3CAA571B5311}" srcOrd="0" destOrd="0" presId="urn:microsoft.com/office/officeart/2005/8/layout/cycle8"/>
    <dgm:cxn modelId="{59B46627-9164-458C-BC43-12BFC3340A8F}" type="presOf" srcId="{9395BC69-5BA8-4F58-9086-D7CF1BFFBD90}" destId="{E0949E7C-0A7D-4D0B-87F9-7E7939FD1739}" srcOrd="1" destOrd="0" presId="urn:microsoft.com/office/officeart/2005/8/layout/cycle8"/>
    <dgm:cxn modelId="{8D561C83-3555-434B-B77D-2DE6A3D7D978}" type="presOf" srcId="{9E6A78D7-DAD7-4D38-8AE0-383EA77D5554}" destId="{249BF9E3-59B4-4895-83B4-FC82886B0F10}" srcOrd="0" destOrd="0" presId="urn:microsoft.com/office/officeart/2005/8/layout/cycle8"/>
    <dgm:cxn modelId="{2DF03104-9966-4A65-9951-05450FD98C38}" type="presOf" srcId="{42D40EED-F6B1-4864-A958-A7D154725D00}" destId="{2A784A36-63A6-478B-A62D-BB167A0B03F0}" srcOrd="0" destOrd="0" presId="urn:microsoft.com/office/officeart/2005/8/layout/cycle8"/>
    <dgm:cxn modelId="{F1336519-BE1F-4428-834A-42A517611755}" srcId="{F1C9ECC9-FC08-4685-866E-76B474522269}" destId="{9E6A78D7-DAD7-4D38-8AE0-383EA77D5554}" srcOrd="3" destOrd="0" parTransId="{18E07265-9F12-4F86-935E-89B4AF9EA430}" sibTransId="{0A1236FF-1502-4674-A1D3-3654F69E171C}"/>
    <dgm:cxn modelId="{247C25CC-9910-4DC1-B734-369312E4F94C}" type="presOf" srcId="{42D40EED-F6B1-4864-A958-A7D154725D00}" destId="{5C996D58-E4FD-46AC-BB87-C8910413F748}" srcOrd="1" destOrd="0" presId="urn:microsoft.com/office/officeart/2005/8/layout/cycle8"/>
    <dgm:cxn modelId="{4A2AC655-514F-4B6A-8447-6C918DBC3E41}" srcId="{F1C9ECC9-FC08-4685-866E-76B474522269}" destId="{42D40EED-F6B1-4864-A958-A7D154725D00}" srcOrd="0" destOrd="0" parTransId="{CB6B4046-171F-42E7-BD92-C846C25A7BC6}" sibTransId="{B0160575-B92E-44EC-B323-A23B740BD650}"/>
    <dgm:cxn modelId="{DE5F9309-E542-4227-852F-B4EBB5CBF0CC}" srcId="{F1C9ECC9-FC08-4685-866E-76B474522269}" destId="{9395BC69-5BA8-4F58-9086-D7CF1BFFBD90}" srcOrd="1" destOrd="0" parTransId="{9A445293-CC11-45D0-8013-D4830BC7AF0B}" sibTransId="{E2877147-DF2B-43EE-B314-ABC729CCC61D}"/>
    <dgm:cxn modelId="{28B44C88-9EEF-4432-AD55-1F1AA077A316}" srcId="{F1C9ECC9-FC08-4685-866E-76B474522269}" destId="{9EF820C2-F910-4BB5-9A25-200FD7ED0394}" srcOrd="2" destOrd="0" parTransId="{89D19312-E662-43B6-B542-516AFFED0C91}" sibTransId="{4375AD39-76CE-4F63-8D5B-99DFB2D86DB9}"/>
    <dgm:cxn modelId="{BD71806C-211C-4B47-87EC-0D3500F6FCD3}" type="presParOf" srcId="{FC86A32C-6904-41DD-80EB-3DE7B8EF59A6}" destId="{2A784A36-63A6-478B-A62D-BB167A0B03F0}" srcOrd="0" destOrd="0" presId="urn:microsoft.com/office/officeart/2005/8/layout/cycle8"/>
    <dgm:cxn modelId="{1995AD97-353D-4B1D-B031-B3A9D9226BD0}" type="presParOf" srcId="{FC86A32C-6904-41DD-80EB-3DE7B8EF59A6}" destId="{EED5D2A4-5C71-474D-997F-7E76FCDD7D33}" srcOrd="1" destOrd="0" presId="urn:microsoft.com/office/officeart/2005/8/layout/cycle8"/>
    <dgm:cxn modelId="{7DFAA8B8-3677-43EA-9F2D-C64B27B4D554}" type="presParOf" srcId="{FC86A32C-6904-41DD-80EB-3DE7B8EF59A6}" destId="{5F1D6C00-3518-4E9F-BB66-DCE781D47B2B}" srcOrd="2" destOrd="0" presId="urn:microsoft.com/office/officeart/2005/8/layout/cycle8"/>
    <dgm:cxn modelId="{71AAD297-1B1A-43B5-AF62-0F17C54B22EC}" type="presParOf" srcId="{FC86A32C-6904-41DD-80EB-3DE7B8EF59A6}" destId="{5C996D58-E4FD-46AC-BB87-C8910413F748}" srcOrd="3" destOrd="0" presId="urn:microsoft.com/office/officeart/2005/8/layout/cycle8"/>
    <dgm:cxn modelId="{412F75B9-2673-40F2-8F97-3E8C7D042CD6}" type="presParOf" srcId="{FC86A32C-6904-41DD-80EB-3DE7B8EF59A6}" destId="{70629138-A729-4E07-B6C0-3CAA571B5311}" srcOrd="4" destOrd="0" presId="urn:microsoft.com/office/officeart/2005/8/layout/cycle8"/>
    <dgm:cxn modelId="{8E90D275-4EB4-4061-8DCD-CD7F5469256E}" type="presParOf" srcId="{FC86A32C-6904-41DD-80EB-3DE7B8EF59A6}" destId="{F2C68088-8175-41E9-BEC0-269F9114E3D2}" srcOrd="5" destOrd="0" presId="urn:microsoft.com/office/officeart/2005/8/layout/cycle8"/>
    <dgm:cxn modelId="{F4FDB950-316C-459A-98FA-CB224FEB68BD}" type="presParOf" srcId="{FC86A32C-6904-41DD-80EB-3DE7B8EF59A6}" destId="{3EFC0953-60CB-4076-AC7D-47825B05B54B}" srcOrd="6" destOrd="0" presId="urn:microsoft.com/office/officeart/2005/8/layout/cycle8"/>
    <dgm:cxn modelId="{FA28EA75-4359-4FCD-AAE1-F4C638021934}" type="presParOf" srcId="{FC86A32C-6904-41DD-80EB-3DE7B8EF59A6}" destId="{E0949E7C-0A7D-4D0B-87F9-7E7939FD1739}" srcOrd="7" destOrd="0" presId="urn:microsoft.com/office/officeart/2005/8/layout/cycle8"/>
    <dgm:cxn modelId="{AB73F600-4859-4839-830F-441A3CBDA0AB}" type="presParOf" srcId="{FC86A32C-6904-41DD-80EB-3DE7B8EF59A6}" destId="{242DE19D-2876-43C2-8F57-B749D02CE02F}" srcOrd="8" destOrd="0" presId="urn:microsoft.com/office/officeart/2005/8/layout/cycle8"/>
    <dgm:cxn modelId="{9241008F-740E-4ECB-B3D4-DCAFE1091A78}" type="presParOf" srcId="{FC86A32C-6904-41DD-80EB-3DE7B8EF59A6}" destId="{3B4BC9CB-7E64-48D5-A0A1-2FFC66688E21}" srcOrd="9" destOrd="0" presId="urn:microsoft.com/office/officeart/2005/8/layout/cycle8"/>
    <dgm:cxn modelId="{B9D829BD-32F0-4EF1-813B-DFA2C0C4BA74}" type="presParOf" srcId="{FC86A32C-6904-41DD-80EB-3DE7B8EF59A6}" destId="{37AD3E40-8AA2-4D57-A76A-CFECD78DB2D5}" srcOrd="10" destOrd="0" presId="urn:microsoft.com/office/officeart/2005/8/layout/cycle8"/>
    <dgm:cxn modelId="{CBA21DA9-3887-4C91-8B16-B07D9320F5EF}" type="presParOf" srcId="{FC86A32C-6904-41DD-80EB-3DE7B8EF59A6}" destId="{C2F573DD-492A-4E60-B4C2-59A0D7E5B56B}" srcOrd="11" destOrd="0" presId="urn:microsoft.com/office/officeart/2005/8/layout/cycle8"/>
    <dgm:cxn modelId="{4AEA3079-6039-4E6A-9F1D-267B55908F7C}" type="presParOf" srcId="{FC86A32C-6904-41DD-80EB-3DE7B8EF59A6}" destId="{249BF9E3-59B4-4895-83B4-FC82886B0F10}" srcOrd="12" destOrd="0" presId="urn:microsoft.com/office/officeart/2005/8/layout/cycle8"/>
    <dgm:cxn modelId="{73B90598-A83F-4987-ADEC-87CE78914924}" type="presParOf" srcId="{FC86A32C-6904-41DD-80EB-3DE7B8EF59A6}" destId="{0A3B1B1F-6C7F-45F6-9E77-ABE349F9CB12}" srcOrd="13" destOrd="0" presId="urn:microsoft.com/office/officeart/2005/8/layout/cycle8"/>
    <dgm:cxn modelId="{031D4DE4-88FB-46CE-B584-FEAF7B746B27}" type="presParOf" srcId="{FC86A32C-6904-41DD-80EB-3DE7B8EF59A6}" destId="{55D48747-E618-4E38-8B62-42EC2DFEE4E7}" srcOrd="14" destOrd="0" presId="urn:microsoft.com/office/officeart/2005/8/layout/cycle8"/>
    <dgm:cxn modelId="{475A7FA3-870A-407C-9F4C-6E8C2C0BB5DB}" type="presParOf" srcId="{FC86A32C-6904-41DD-80EB-3DE7B8EF59A6}" destId="{D15195A2-8003-45C2-8601-FFDF8514D4EE}" srcOrd="15" destOrd="0" presId="urn:microsoft.com/office/officeart/2005/8/layout/cycle8"/>
    <dgm:cxn modelId="{46B490DD-5EAD-4A7E-ADA8-2898099F7D51}" type="presParOf" srcId="{FC86A32C-6904-41DD-80EB-3DE7B8EF59A6}" destId="{EB60D435-EE04-4442-A905-A87763529399}" srcOrd="16" destOrd="0" presId="urn:microsoft.com/office/officeart/2005/8/layout/cycle8"/>
    <dgm:cxn modelId="{50CDB5C7-4CA2-4CC0-B4F3-51B61737E79E}" type="presParOf" srcId="{FC86A32C-6904-41DD-80EB-3DE7B8EF59A6}" destId="{EB9C8079-AB1A-4323-B27A-7704A8A57F15}" srcOrd="17" destOrd="0" presId="urn:microsoft.com/office/officeart/2005/8/layout/cycle8"/>
    <dgm:cxn modelId="{EAF86AD4-30DA-4610-A2B1-4DDBE194177B}" type="presParOf" srcId="{FC86A32C-6904-41DD-80EB-3DE7B8EF59A6}" destId="{208E0B21-57BA-41C9-8FE5-0C715F738719}" srcOrd="18" destOrd="0" presId="urn:microsoft.com/office/officeart/2005/8/layout/cycle8"/>
    <dgm:cxn modelId="{3D9605C0-45F9-4EC2-A096-D64726A429D7}" type="presParOf" srcId="{FC86A32C-6904-41DD-80EB-3DE7B8EF59A6}" destId="{C735B03C-9C20-4AA8-AB2A-4C789D5DA220}" srcOrd="19"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6370A6C-C931-4584-93F9-02504657369D}" type="doc">
      <dgm:prSet loTypeId="urn:microsoft.com/office/officeart/2005/8/layout/hProcess4" loCatId="process" qsTypeId="urn:microsoft.com/office/officeart/2005/8/quickstyle/simple1" qsCatId="simple" csTypeId="urn:microsoft.com/office/officeart/2005/8/colors/accent1_2" csCatId="accent1" phldr="1"/>
      <dgm:spPr>
        <a:scene3d>
          <a:camera prst="isometricOffAxis1Right"/>
          <a:lightRig rig="threePt" dir="t"/>
        </a:scene3d>
      </dgm:spPr>
      <dgm:t>
        <a:bodyPr/>
        <a:lstStyle/>
        <a:p>
          <a:endParaRPr lang="es-CR"/>
        </a:p>
      </dgm:t>
    </dgm:pt>
    <dgm:pt modelId="{61A6EF5E-D702-4023-9775-74CDBAE9164C}">
      <dgm:prSet phldrT="[Texto]" custT="1"/>
      <dgm:spPr>
        <a:solidFill>
          <a:schemeClr val="bg1">
            <a:lumMod val="75000"/>
          </a:schemeClr>
        </a:solidFill>
        <a:ln>
          <a:noFill/>
        </a:ln>
        <a:sp3d>
          <a:bevelT w="165100" prst="coolSlant"/>
        </a:sp3d>
      </dgm:spPr>
      <dgm:t>
        <a:bodyPr/>
        <a:lstStyle/>
        <a:p>
          <a:r>
            <a:rPr lang="es-CR" sz="2000" dirty="0" smtClean="0">
              <a:solidFill>
                <a:schemeClr val="tx1"/>
              </a:solidFill>
            </a:rPr>
            <a:t>Desempeño: perspectiva integral</a:t>
          </a:r>
          <a:endParaRPr lang="es-CR" sz="2000" dirty="0">
            <a:solidFill>
              <a:schemeClr val="tx1"/>
            </a:solidFill>
          </a:endParaRPr>
        </a:p>
      </dgm:t>
    </dgm:pt>
    <dgm:pt modelId="{96222ED9-5F32-4A8C-AD60-86958D26ED41}" type="parTrans" cxnId="{A5394B16-B487-48C1-AA49-503E67B255DB}">
      <dgm:prSet/>
      <dgm:spPr/>
      <dgm:t>
        <a:bodyPr/>
        <a:lstStyle/>
        <a:p>
          <a:endParaRPr lang="es-CR"/>
        </a:p>
      </dgm:t>
    </dgm:pt>
    <dgm:pt modelId="{29EDC64D-A6E0-4507-9698-F0BC051DF143}" type="sibTrans" cxnId="{A5394B16-B487-48C1-AA49-503E67B255DB}">
      <dgm:prSet/>
      <dgm:spPr>
        <a:solidFill>
          <a:schemeClr val="accent6"/>
        </a:solidFill>
        <a:sp3d>
          <a:bevelT w="165100" prst="coolSlant"/>
        </a:sp3d>
      </dgm:spPr>
      <dgm:t>
        <a:bodyPr/>
        <a:lstStyle/>
        <a:p>
          <a:endParaRPr lang="es-CR"/>
        </a:p>
      </dgm:t>
    </dgm:pt>
    <dgm:pt modelId="{270F5EFC-615F-42F7-9725-6B8F3BC852D5}">
      <dgm:prSet phldrT="[Texto]" custT="1"/>
      <dgm:spPr>
        <a:solidFill>
          <a:schemeClr val="accent1">
            <a:lumMod val="75000"/>
            <a:alpha val="90000"/>
          </a:schemeClr>
        </a:solidFill>
        <a:sp3d>
          <a:bevelT w="165100" prst="coolSlant"/>
        </a:sp3d>
      </dgm:spPr>
      <dgm:t>
        <a:bodyPr/>
        <a:lstStyle/>
        <a:p>
          <a:r>
            <a:rPr lang="es-CR" sz="2000" dirty="0" smtClean="0">
              <a:solidFill>
                <a:schemeClr val="bg1"/>
              </a:solidFill>
              <a:latin typeface="Calibri" pitchFamily="34" charset="0"/>
            </a:rPr>
            <a:t>Entender el desempeño de una EFS desde la perspectiva integral de la ISSAI 12, permite enriquecerlo</a:t>
          </a:r>
          <a:endParaRPr lang="es-CR" sz="2000" dirty="0">
            <a:solidFill>
              <a:schemeClr val="bg1"/>
            </a:solidFill>
          </a:endParaRPr>
        </a:p>
      </dgm:t>
    </dgm:pt>
    <dgm:pt modelId="{A3EF1292-2C95-40F8-B5D8-F47C7F2E1A52}" type="parTrans" cxnId="{14668066-F315-42F8-B540-4F18039CEBA3}">
      <dgm:prSet/>
      <dgm:spPr/>
      <dgm:t>
        <a:bodyPr/>
        <a:lstStyle/>
        <a:p>
          <a:endParaRPr lang="es-CR"/>
        </a:p>
      </dgm:t>
    </dgm:pt>
    <dgm:pt modelId="{AF23AA3D-9DF4-4E63-8600-8872CB1A7EB8}" type="sibTrans" cxnId="{14668066-F315-42F8-B540-4F18039CEBA3}">
      <dgm:prSet/>
      <dgm:spPr/>
      <dgm:t>
        <a:bodyPr/>
        <a:lstStyle/>
        <a:p>
          <a:endParaRPr lang="es-CR"/>
        </a:p>
      </dgm:t>
    </dgm:pt>
    <dgm:pt modelId="{96E5C301-95DA-41DA-BAC1-A13237BE9DFB}">
      <dgm:prSet phldrT="[Texto]" custT="1"/>
      <dgm:spPr>
        <a:solidFill>
          <a:schemeClr val="accent1">
            <a:lumMod val="75000"/>
            <a:alpha val="90000"/>
          </a:schemeClr>
        </a:solidFill>
        <a:sp3d>
          <a:bevelT w="165100" prst="coolSlant"/>
        </a:sp3d>
      </dgm:spPr>
      <dgm:t>
        <a:bodyPr/>
        <a:lstStyle/>
        <a:p>
          <a:r>
            <a:rPr lang="es-CR" sz="2000" dirty="0" smtClean="0">
              <a:solidFill>
                <a:schemeClr val="bg1"/>
              </a:solidFill>
              <a:latin typeface="Calibri" pitchFamily="34" charset="0"/>
            </a:rPr>
            <a:t>El conocimiento y la comprensión por parte de la ciudadanía sobre el desempeño de una EFS </a:t>
          </a:r>
          <a:r>
            <a:rPr lang="es-HN" sz="2000" dirty="0" smtClean="0">
              <a:solidFill>
                <a:schemeClr val="bg1"/>
              </a:solidFill>
            </a:rPr>
            <a:t>es imprescindible para ubicar a la EFS en mejor posición de rendir cuentas</a:t>
          </a:r>
          <a:endParaRPr lang="es-CR" sz="2000" dirty="0">
            <a:solidFill>
              <a:schemeClr val="bg1"/>
            </a:solidFill>
          </a:endParaRPr>
        </a:p>
      </dgm:t>
    </dgm:pt>
    <dgm:pt modelId="{7B58C5E1-0642-463E-B5A6-BB4F45BA3506}" type="parTrans" cxnId="{98F26140-3F49-49D8-894E-A19281064E25}">
      <dgm:prSet/>
      <dgm:spPr/>
      <dgm:t>
        <a:bodyPr/>
        <a:lstStyle/>
        <a:p>
          <a:endParaRPr lang="es-CR"/>
        </a:p>
      </dgm:t>
    </dgm:pt>
    <dgm:pt modelId="{0E47D9CB-B1B5-4146-9D57-781E5EEC2E69}" type="sibTrans" cxnId="{98F26140-3F49-49D8-894E-A19281064E25}">
      <dgm:prSet/>
      <dgm:spPr/>
      <dgm:t>
        <a:bodyPr/>
        <a:lstStyle/>
        <a:p>
          <a:endParaRPr lang="es-CR"/>
        </a:p>
      </dgm:t>
    </dgm:pt>
    <dgm:pt modelId="{33BD9152-F3ED-4999-BFC0-0370D9844EEA}">
      <dgm:prSet phldrT="[Texto]" custT="1"/>
      <dgm:spPr>
        <a:solidFill>
          <a:schemeClr val="bg1">
            <a:lumMod val="75000"/>
          </a:schemeClr>
        </a:solidFill>
        <a:ln>
          <a:noFill/>
        </a:ln>
        <a:sp3d>
          <a:bevelT w="165100" prst="coolSlant"/>
        </a:sp3d>
      </dgm:spPr>
      <dgm:t>
        <a:bodyPr/>
        <a:lstStyle/>
        <a:p>
          <a:r>
            <a:rPr lang="es-CR" sz="2000" dirty="0" smtClean="0">
              <a:solidFill>
                <a:schemeClr val="tx1"/>
              </a:solidFill>
            </a:rPr>
            <a:t>Ciudadanía</a:t>
          </a:r>
          <a:endParaRPr lang="es-CR" sz="2000" dirty="0">
            <a:solidFill>
              <a:schemeClr val="tx1"/>
            </a:solidFill>
          </a:endParaRPr>
        </a:p>
      </dgm:t>
    </dgm:pt>
    <dgm:pt modelId="{CB1AF7AF-6F0A-4FD5-8B73-4C084BBC01D4}" type="parTrans" cxnId="{29A0A2BE-748B-4F51-8564-8F0F83F01631}">
      <dgm:prSet/>
      <dgm:spPr/>
      <dgm:t>
        <a:bodyPr/>
        <a:lstStyle/>
        <a:p>
          <a:endParaRPr lang="es-CR"/>
        </a:p>
      </dgm:t>
    </dgm:pt>
    <dgm:pt modelId="{0F54C2CF-F5E6-4C89-AE3D-FEE0E984559B}" type="sibTrans" cxnId="{29A0A2BE-748B-4F51-8564-8F0F83F01631}">
      <dgm:prSet/>
      <dgm:spPr/>
      <dgm:t>
        <a:bodyPr/>
        <a:lstStyle/>
        <a:p>
          <a:endParaRPr lang="es-CR"/>
        </a:p>
      </dgm:t>
    </dgm:pt>
    <dgm:pt modelId="{FB8EE2A2-238F-4CD7-8EBA-2B4B8A8DC297}" type="pres">
      <dgm:prSet presAssocID="{56370A6C-C931-4584-93F9-02504657369D}" presName="Name0" presStyleCnt="0">
        <dgm:presLayoutVars>
          <dgm:dir/>
          <dgm:animLvl val="lvl"/>
          <dgm:resizeHandles val="exact"/>
        </dgm:presLayoutVars>
      </dgm:prSet>
      <dgm:spPr/>
      <dgm:t>
        <a:bodyPr/>
        <a:lstStyle/>
        <a:p>
          <a:endParaRPr lang="es-ES"/>
        </a:p>
      </dgm:t>
    </dgm:pt>
    <dgm:pt modelId="{6B206FC3-7EC6-4EB9-B566-8BE203EF54A5}" type="pres">
      <dgm:prSet presAssocID="{56370A6C-C931-4584-93F9-02504657369D}" presName="tSp" presStyleCnt="0"/>
      <dgm:spPr>
        <a:sp3d>
          <a:bevelT w="165100" prst="coolSlant"/>
        </a:sp3d>
      </dgm:spPr>
    </dgm:pt>
    <dgm:pt modelId="{EB7E20A4-6819-4D6D-AFD9-B2C16F1ED4CD}" type="pres">
      <dgm:prSet presAssocID="{56370A6C-C931-4584-93F9-02504657369D}" presName="bSp" presStyleCnt="0"/>
      <dgm:spPr>
        <a:sp3d>
          <a:bevelT w="165100" prst="coolSlant"/>
        </a:sp3d>
      </dgm:spPr>
    </dgm:pt>
    <dgm:pt modelId="{520C088E-0CB0-499A-9AA2-8B729B411777}" type="pres">
      <dgm:prSet presAssocID="{56370A6C-C931-4584-93F9-02504657369D}" presName="process" presStyleCnt="0"/>
      <dgm:spPr>
        <a:sp3d>
          <a:bevelT w="165100" prst="coolSlant"/>
        </a:sp3d>
      </dgm:spPr>
    </dgm:pt>
    <dgm:pt modelId="{E623F009-E973-4EFD-9F6E-BBE88F0FCBD6}" type="pres">
      <dgm:prSet presAssocID="{61A6EF5E-D702-4023-9775-74CDBAE9164C}" presName="composite1" presStyleCnt="0"/>
      <dgm:spPr>
        <a:sp3d>
          <a:bevelT w="165100" prst="coolSlant"/>
        </a:sp3d>
      </dgm:spPr>
    </dgm:pt>
    <dgm:pt modelId="{FE500312-FF1F-40A2-89C2-13A0F49E8151}" type="pres">
      <dgm:prSet presAssocID="{61A6EF5E-D702-4023-9775-74CDBAE9164C}" presName="dummyNode1" presStyleLbl="node1" presStyleIdx="0" presStyleCnt="2"/>
      <dgm:spPr>
        <a:sp3d>
          <a:bevelT w="165100" prst="coolSlant"/>
        </a:sp3d>
      </dgm:spPr>
    </dgm:pt>
    <dgm:pt modelId="{1C6CA331-BA06-43CB-8C0A-F80C7BACF3B8}" type="pres">
      <dgm:prSet presAssocID="{61A6EF5E-D702-4023-9775-74CDBAE9164C}" presName="childNode1" presStyleLbl="bgAcc1" presStyleIdx="0" presStyleCnt="2" custScaleX="144506" custLinFactNeighborX="-25541" custLinFactNeighborY="-13440">
        <dgm:presLayoutVars>
          <dgm:bulletEnabled val="1"/>
        </dgm:presLayoutVars>
      </dgm:prSet>
      <dgm:spPr/>
      <dgm:t>
        <a:bodyPr/>
        <a:lstStyle/>
        <a:p>
          <a:endParaRPr lang="es-CR"/>
        </a:p>
      </dgm:t>
    </dgm:pt>
    <dgm:pt modelId="{6826C27B-3E04-4D17-B062-149D8D094694}" type="pres">
      <dgm:prSet presAssocID="{61A6EF5E-D702-4023-9775-74CDBAE9164C}" presName="childNode1tx" presStyleLbl="bgAcc1" presStyleIdx="0" presStyleCnt="2">
        <dgm:presLayoutVars>
          <dgm:bulletEnabled val="1"/>
        </dgm:presLayoutVars>
      </dgm:prSet>
      <dgm:spPr/>
      <dgm:t>
        <a:bodyPr/>
        <a:lstStyle/>
        <a:p>
          <a:endParaRPr lang="es-CR"/>
        </a:p>
      </dgm:t>
    </dgm:pt>
    <dgm:pt modelId="{D6BFC30B-9CCC-4EF2-AC06-2A1B57DFF4D9}" type="pres">
      <dgm:prSet presAssocID="{61A6EF5E-D702-4023-9775-74CDBAE9164C}" presName="parentNode1" presStyleLbl="node1" presStyleIdx="0" presStyleCnt="2" custLinFactNeighborX="-25043" custLinFactNeighborY="-19547">
        <dgm:presLayoutVars>
          <dgm:chMax val="1"/>
          <dgm:bulletEnabled val="1"/>
        </dgm:presLayoutVars>
      </dgm:prSet>
      <dgm:spPr/>
      <dgm:t>
        <a:bodyPr/>
        <a:lstStyle/>
        <a:p>
          <a:endParaRPr lang="es-CR"/>
        </a:p>
      </dgm:t>
    </dgm:pt>
    <dgm:pt modelId="{BA9B2F9B-77A2-4430-ABF0-221F7560C9B2}" type="pres">
      <dgm:prSet presAssocID="{61A6EF5E-D702-4023-9775-74CDBAE9164C}" presName="connSite1" presStyleCnt="0"/>
      <dgm:spPr>
        <a:sp3d>
          <a:bevelT w="165100" prst="coolSlant"/>
        </a:sp3d>
      </dgm:spPr>
    </dgm:pt>
    <dgm:pt modelId="{AD6BBE5A-471E-46F6-A856-64110422226F}" type="pres">
      <dgm:prSet presAssocID="{29EDC64D-A6E0-4507-9698-F0BC051DF143}" presName="Name9" presStyleLbl="sibTrans2D1" presStyleIdx="0" presStyleCnt="1" custLinFactNeighborX="-31582" custLinFactNeighborY="-13229"/>
      <dgm:spPr/>
      <dgm:t>
        <a:bodyPr/>
        <a:lstStyle/>
        <a:p>
          <a:endParaRPr lang="es-ES"/>
        </a:p>
      </dgm:t>
    </dgm:pt>
    <dgm:pt modelId="{6F02CBBA-4468-4207-8911-95F8D326E562}" type="pres">
      <dgm:prSet presAssocID="{33BD9152-F3ED-4999-BFC0-0370D9844EEA}" presName="composite2" presStyleCnt="0"/>
      <dgm:spPr>
        <a:sp3d>
          <a:bevelT w="165100" prst="coolSlant"/>
        </a:sp3d>
      </dgm:spPr>
    </dgm:pt>
    <dgm:pt modelId="{AD8E801B-80FC-422D-9E6B-D66D4D732091}" type="pres">
      <dgm:prSet presAssocID="{33BD9152-F3ED-4999-BFC0-0370D9844EEA}" presName="dummyNode2" presStyleLbl="node1" presStyleIdx="0" presStyleCnt="2"/>
      <dgm:spPr>
        <a:sp3d>
          <a:bevelT w="165100" prst="coolSlant"/>
        </a:sp3d>
      </dgm:spPr>
    </dgm:pt>
    <dgm:pt modelId="{7D5A5B6A-74F3-460E-A6C7-FD0681C8025E}" type="pres">
      <dgm:prSet presAssocID="{33BD9152-F3ED-4999-BFC0-0370D9844EEA}" presName="childNode2" presStyleLbl="bgAcc1" presStyleIdx="1" presStyleCnt="2" custScaleX="145068" custScaleY="125415" custLinFactNeighborX="2404" custLinFactNeighborY="12293">
        <dgm:presLayoutVars>
          <dgm:bulletEnabled val="1"/>
        </dgm:presLayoutVars>
      </dgm:prSet>
      <dgm:spPr/>
      <dgm:t>
        <a:bodyPr/>
        <a:lstStyle/>
        <a:p>
          <a:endParaRPr lang="es-CR"/>
        </a:p>
      </dgm:t>
    </dgm:pt>
    <dgm:pt modelId="{1E1ADA6C-D446-4E1A-B205-BD18CF418E8F}" type="pres">
      <dgm:prSet presAssocID="{33BD9152-F3ED-4999-BFC0-0370D9844EEA}" presName="childNode2tx" presStyleLbl="bgAcc1" presStyleIdx="1" presStyleCnt="2">
        <dgm:presLayoutVars>
          <dgm:bulletEnabled val="1"/>
        </dgm:presLayoutVars>
      </dgm:prSet>
      <dgm:spPr/>
      <dgm:t>
        <a:bodyPr/>
        <a:lstStyle/>
        <a:p>
          <a:endParaRPr lang="es-CR"/>
        </a:p>
      </dgm:t>
    </dgm:pt>
    <dgm:pt modelId="{3D59D684-244C-49A0-896F-EDE05818E608}" type="pres">
      <dgm:prSet presAssocID="{33BD9152-F3ED-4999-BFC0-0370D9844EEA}" presName="parentNode2" presStyleLbl="node1" presStyleIdx="1" presStyleCnt="2" custLinFactNeighborX="109" custLinFactNeighborY="-18677">
        <dgm:presLayoutVars>
          <dgm:chMax val="0"/>
          <dgm:bulletEnabled val="1"/>
        </dgm:presLayoutVars>
      </dgm:prSet>
      <dgm:spPr/>
      <dgm:t>
        <a:bodyPr/>
        <a:lstStyle/>
        <a:p>
          <a:endParaRPr lang="es-ES"/>
        </a:p>
      </dgm:t>
    </dgm:pt>
    <dgm:pt modelId="{80231659-45F1-4B09-B8F3-64B68E3F0BB0}" type="pres">
      <dgm:prSet presAssocID="{33BD9152-F3ED-4999-BFC0-0370D9844EEA}" presName="connSite2" presStyleCnt="0"/>
      <dgm:spPr>
        <a:sp3d>
          <a:bevelT w="165100" prst="coolSlant"/>
        </a:sp3d>
      </dgm:spPr>
    </dgm:pt>
  </dgm:ptLst>
  <dgm:cxnLst>
    <dgm:cxn modelId="{30C359B6-9C53-49F8-979B-AFE65901321E}" type="presOf" srcId="{270F5EFC-615F-42F7-9725-6B8F3BC852D5}" destId="{1C6CA331-BA06-43CB-8C0A-F80C7BACF3B8}" srcOrd="0" destOrd="0" presId="urn:microsoft.com/office/officeart/2005/8/layout/hProcess4"/>
    <dgm:cxn modelId="{A5394B16-B487-48C1-AA49-503E67B255DB}" srcId="{56370A6C-C931-4584-93F9-02504657369D}" destId="{61A6EF5E-D702-4023-9775-74CDBAE9164C}" srcOrd="0" destOrd="0" parTransId="{96222ED9-5F32-4A8C-AD60-86958D26ED41}" sibTransId="{29EDC64D-A6E0-4507-9698-F0BC051DF143}"/>
    <dgm:cxn modelId="{6EAFD1B7-4086-488A-B417-4428CC5E4225}" type="presOf" srcId="{270F5EFC-615F-42F7-9725-6B8F3BC852D5}" destId="{6826C27B-3E04-4D17-B062-149D8D094694}" srcOrd="1" destOrd="0" presId="urn:microsoft.com/office/officeart/2005/8/layout/hProcess4"/>
    <dgm:cxn modelId="{D8E874BE-6808-4822-9C33-D5E7047DA7FE}" type="presOf" srcId="{29EDC64D-A6E0-4507-9698-F0BC051DF143}" destId="{AD6BBE5A-471E-46F6-A856-64110422226F}" srcOrd="0" destOrd="0" presId="urn:microsoft.com/office/officeart/2005/8/layout/hProcess4"/>
    <dgm:cxn modelId="{EE6755DE-B881-42E8-A453-9539E4AB48A3}" type="presOf" srcId="{33BD9152-F3ED-4999-BFC0-0370D9844EEA}" destId="{3D59D684-244C-49A0-896F-EDE05818E608}" srcOrd="0" destOrd="0" presId="urn:microsoft.com/office/officeart/2005/8/layout/hProcess4"/>
    <dgm:cxn modelId="{29A0A2BE-748B-4F51-8564-8F0F83F01631}" srcId="{56370A6C-C931-4584-93F9-02504657369D}" destId="{33BD9152-F3ED-4999-BFC0-0370D9844EEA}" srcOrd="1" destOrd="0" parTransId="{CB1AF7AF-6F0A-4FD5-8B73-4C084BBC01D4}" sibTransId="{0F54C2CF-F5E6-4C89-AE3D-FEE0E984559B}"/>
    <dgm:cxn modelId="{8AE8F06C-4556-4CB4-BA1B-0C62AEB69B6E}" type="presOf" srcId="{61A6EF5E-D702-4023-9775-74CDBAE9164C}" destId="{D6BFC30B-9CCC-4EF2-AC06-2A1B57DFF4D9}" srcOrd="0" destOrd="0" presId="urn:microsoft.com/office/officeart/2005/8/layout/hProcess4"/>
    <dgm:cxn modelId="{42A9B03E-164A-48E3-B5D1-468FB544D6F6}" type="presOf" srcId="{96E5C301-95DA-41DA-BAC1-A13237BE9DFB}" destId="{1E1ADA6C-D446-4E1A-B205-BD18CF418E8F}" srcOrd="1" destOrd="0" presId="urn:microsoft.com/office/officeart/2005/8/layout/hProcess4"/>
    <dgm:cxn modelId="{98F26140-3F49-49D8-894E-A19281064E25}" srcId="{33BD9152-F3ED-4999-BFC0-0370D9844EEA}" destId="{96E5C301-95DA-41DA-BAC1-A13237BE9DFB}" srcOrd="0" destOrd="0" parTransId="{7B58C5E1-0642-463E-B5A6-BB4F45BA3506}" sibTransId="{0E47D9CB-B1B5-4146-9D57-781E5EEC2E69}"/>
    <dgm:cxn modelId="{7A2DC79E-76A6-45E3-ACDA-F24E74B727ED}" type="presOf" srcId="{96E5C301-95DA-41DA-BAC1-A13237BE9DFB}" destId="{7D5A5B6A-74F3-460E-A6C7-FD0681C8025E}" srcOrd="0" destOrd="0" presId="urn:microsoft.com/office/officeart/2005/8/layout/hProcess4"/>
    <dgm:cxn modelId="{BA41653D-BD3A-44CB-9680-02C871980A63}" type="presOf" srcId="{56370A6C-C931-4584-93F9-02504657369D}" destId="{FB8EE2A2-238F-4CD7-8EBA-2B4B8A8DC297}" srcOrd="0" destOrd="0" presId="urn:microsoft.com/office/officeart/2005/8/layout/hProcess4"/>
    <dgm:cxn modelId="{14668066-F315-42F8-B540-4F18039CEBA3}" srcId="{61A6EF5E-D702-4023-9775-74CDBAE9164C}" destId="{270F5EFC-615F-42F7-9725-6B8F3BC852D5}" srcOrd="0" destOrd="0" parTransId="{A3EF1292-2C95-40F8-B5D8-F47C7F2E1A52}" sibTransId="{AF23AA3D-9DF4-4E63-8600-8872CB1A7EB8}"/>
    <dgm:cxn modelId="{053BEFE3-5741-43A2-919C-21FBA242732F}" type="presParOf" srcId="{FB8EE2A2-238F-4CD7-8EBA-2B4B8A8DC297}" destId="{6B206FC3-7EC6-4EB9-B566-8BE203EF54A5}" srcOrd="0" destOrd="0" presId="urn:microsoft.com/office/officeart/2005/8/layout/hProcess4"/>
    <dgm:cxn modelId="{03642B4F-05CB-4AA7-A3A6-F9099BAAB8A1}" type="presParOf" srcId="{FB8EE2A2-238F-4CD7-8EBA-2B4B8A8DC297}" destId="{EB7E20A4-6819-4D6D-AFD9-B2C16F1ED4CD}" srcOrd="1" destOrd="0" presId="urn:microsoft.com/office/officeart/2005/8/layout/hProcess4"/>
    <dgm:cxn modelId="{C0F8DC27-AAA4-4239-8FD2-D1D63B5D7862}" type="presParOf" srcId="{FB8EE2A2-238F-4CD7-8EBA-2B4B8A8DC297}" destId="{520C088E-0CB0-499A-9AA2-8B729B411777}" srcOrd="2" destOrd="0" presId="urn:microsoft.com/office/officeart/2005/8/layout/hProcess4"/>
    <dgm:cxn modelId="{0F819CCF-C730-4F91-89CC-2FDA5D5610D2}" type="presParOf" srcId="{520C088E-0CB0-499A-9AA2-8B729B411777}" destId="{E623F009-E973-4EFD-9F6E-BBE88F0FCBD6}" srcOrd="0" destOrd="0" presId="urn:microsoft.com/office/officeart/2005/8/layout/hProcess4"/>
    <dgm:cxn modelId="{E4D6CD98-5D37-4083-9B40-47142256DE27}" type="presParOf" srcId="{E623F009-E973-4EFD-9F6E-BBE88F0FCBD6}" destId="{FE500312-FF1F-40A2-89C2-13A0F49E8151}" srcOrd="0" destOrd="0" presId="urn:microsoft.com/office/officeart/2005/8/layout/hProcess4"/>
    <dgm:cxn modelId="{7F22B89E-3655-4AA6-99D2-17997B01A19C}" type="presParOf" srcId="{E623F009-E973-4EFD-9F6E-BBE88F0FCBD6}" destId="{1C6CA331-BA06-43CB-8C0A-F80C7BACF3B8}" srcOrd="1" destOrd="0" presId="urn:microsoft.com/office/officeart/2005/8/layout/hProcess4"/>
    <dgm:cxn modelId="{80F0FBDA-C196-43C6-A9D9-D56F7B87BEB1}" type="presParOf" srcId="{E623F009-E973-4EFD-9F6E-BBE88F0FCBD6}" destId="{6826C27B-3E04-4D17-B062-149D8D094694}" srcOrd="2" destOrd="0" presId="urn:microsoft.com/office/officeart/2005/8/layout/hProcess4"/>
    <dgm:cxn modelId="{7BCB5474-B056-431B-8238-E62E1D79A51A}" type="presParOf" srcId="{E623F009-E973-4EFD-9F6E-BBE88F0FCBD6}" destId="{D6BFC30B-9CCC-4EF2-AC06-2A1B57DFF4D9}" srcOrd="3" destOrd="0" presId="urn:microsoft.com/office/officeart/2005/8/layout/hProcess4"/>
    <dgm:cxn modelId="{0DA67580-68A9-4411-A877-40473ECBA61A}" type="presParOf" srcId="{E623F009-E973-4EFD-9F6E-BBE88F0FCBD6}" destId="{BA9B2F9B-77A2-4430-ABF0-221F7560C9B2}" srcOrd="4" destOrd="0" presId="urn:microsoft.com/office/officeart/2005/8/layout/hProcess4"/>
    <dgm:cxn modelId="{46D1F42D-A234-4D2F-9B32-DF9BAB2F8AC3}" type="presParOf" srcId="{520C088E-0CB0-499A-9AA2-8B729B411777}" destId="{AD6BBE5A-471E-46F6-A856-64110422226F}" srcOrd="1" destOrd="0" presId="urn:microsoft.com/office/officeart/2005/8/layout/hProcess4"/>
    <dgm:cxn modelId="{D8BA4E7C-0E2C-44E5-A48D-8E8FBDEC875F}" type="presParOf" srcId="{520C088E-0CB0-499A-9AA2-8B729B411777}" destId="{6F02CBBA-4468-4207-8911-95F8D326E562}" srcOrd="2" destOrd="0" presId="urn:microsoft.com/office/officeart/2005/8/layout/hProcess4"/>
    <dgm:cxn modelId="{68BEB8FC-2BC3-4930-8D58-94AD2AEF76E8}" type="presParOf" srcId="{6F02CBBA-4468-4207-8911-95F8D326E562}" destId="{AD8E801B-80FC-422D-9E6B-D66D4D732091}" srcOrd="0" destOrd="0" presId="urn:microsoft.com/office/officeart/2005/8/layout/hProcess4"/>
    <dgm:cxn modelId="{1A6309F9-5336-4567-9E48-B25A526E307E}" type="presParOf" srcId="{6F02CBBA-4468-4207-8911-95F8D326E562}" destId="{7D5A5B6A-74F3-460E-A6C7-FD0681C8025E}" srcOrd="1" destOrd="0" presId="urn:microsoft.com/office/officeart/2005/8/layout/hProcess4"/>
    <dgm:cxn modelId="{ED9347B1-1284-457D-B8CD-D3751783ACB0}" type="presParOf" srcId="{6F02CBBA-4468-4207-8911-95F8D326E562}" destId="{1E1ADA6C-D446-4E1A-B205-BD18CF418E8F}" srcOrd="2" destOrd="0" presId="urn:microsoft.com/office/officeart/2005/8/layout/hProcess4"/>
    <dgm:cxn modelId="{829F16C5-A987-4294-8501-0100ADE7F4C7}" type="presParOf" srcId="{6F02CBBA-4468-4207-8911-95F8D326E562}" destId="{3D59D684-244C-49A0-896F-EDE05818E608}" srcOrd="3" destOrd="0" presId="urn:microsoft.com/office/officeart/2005/8/layout/hProcess4"/>
    <dgm:cxn modelId="{37E6909F-DB39-4593-A2A0-BBCF3ED566AB}" type="presParOf" srcId="{6F02CBBA-4468-4207-8911-95F8D326E562}" destId="{80231659-45F1-4B09-B8F3-64B68E3F0BB0}"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6370A6C-C931-4584-93F9-02504657369D}" type="doc">
      <dgm:prSet loTypeId="urn:microsoft.com/office/officeart/2005/8/layout/hProcess4" loCatId="process" qsTypeId="urn:microsoft.com/office/officeart/2005/8/quickstyle/simple1" qsCatId="simple" csTypeId="urn:microsoft.com/office/officeart/2005/8/colors/accent1_2" csCatId="accent1" phldr="1"/>
      <dgm:spPr>
        <a:scene3d>
          <a:camera prst="isometricOffAxis1Right"/>
          <a:lightRig rig="threePt" dir="t"/>
        </a:scene3d>
      </dgm:spPr>
      <dgm:t>
        <a:bodyPr/>
        <a:lstStyle/>
        <a:p>
          <a:endParaRPr lang="es-CR"/>
        </a:p>
      </dgm:t>
    </dgm:pt>
    <dgm:pt modelId="{61A6EF5E-D702-4023-9775-74CDBAE9164C}">
      <dgm:prSet phldrT="[Texto]" custT="1"/>
      <dgm:spPr>
        <a:solidFill>
          <a:schemeClr val="bg1">
            <a:lumMod val="75000"/>
          </a:schemeClr>
        </a:solidFill>
        <a:ln>
          <a:noFill/>
        </a:ln>
        <a:sp3d>
          <a:bevelT w="165100" prst="coolSlant"/>
        </a:sp3d>
      </dgm:spPr>
      <dgm:t>
        <a:bodyPr/>
        <a:lstStyle/>
        <a:p>
          <a:r>
            <a:rPr lang="es-CR" sz="2000" dirty="0" smtClean="0">
              <a:solidFill>
                <a:schemeClr val="tx1"/>
              </a:solidFill>
            </a:rPr>
            <a:t>Control-EFS: un componente</a:t>
          </a:r>
          <a:endParaRPr lang="es-CR" sz="2000" dirty="0">
            <a:solidFill>
              <a:schemeClr val="tx1"/>
            </a:solidFill>
          </a:endParaRPr>
        </a:p>
      </dgm:t>
    </dgm:pt>
    <dgm:pt modelId="{96222ED9-5F32-4A8C-AD60-86958D26ED41}" type="parTrans" cxnId="{A5394B16-B487-48C1-AA49-503E67B255DB}">
      <dgm:prSet/>
      <dgm:spPr/>
      <dgm:t>
        <a:bodyPr/>
        <a:lstStyle/>
        <a:p>
          <a:endParaRPr lang="es-CR"/>
        </a:p>
      </dgm:t>
    </dgm:pt>
    <dgm:pt modelId="{29EDC64D-A6E0-4507-9698-F0BC051DF143}" type="sibTrans" cxnId="{A5394B16-B487-48C1-AA49-503E67B255DB}">
      <dgm:prSet/>
      <dgm:spPr>
        <a:solidFill>
          <a:schemeClr val="accent6"/>
        </a:solidFill>
        <a:sp3d>
          <a:bevelT w="165100" prst="coolSlant"/>
        </a:sp3d>
      </dgm:spPr>
      <dgm:t>
        <a:bodyPr/>
        <a:lstStyle/>
        <a:p>
          <a:endParaRPr lang="es-CR"/>
        </a:p>
      </dgm:t>
    </dgm:pt>
    <dgm:pt modelId="{270F5EFC-615F-42F7-9725-6B8F3BC852D5}">
      <dgm:prSet phldrT="[Texto]" custT="1"/>
      <dgm:spPr>
        <a:solidFill>
          <a:schemeClr val="accent1">
            <a:lumMod val="75000"/>
            <a:alpha val="90000"/>
          </a:schemeClr>
        </a:solidFill>
        <a:sp3d>
          <a:bevelT w="165100" prst="coolSlant"/>
        </a:sp3d>
      </dgm:spPr>
      <dgm:t>
        <a:bodyPr/>
        <a:lstStyle/>
        <a:p>
          <a:r>
            <a:rPr lang="es-HN" sz="2000" dirty="0" smtClean="0">
              <a:solidFill>
                <a:schemeClr val="bg1"/>
              </a:solidFill>
            </a:rPr>
            <a:t>Es necesario que las diversas partes interesadas, como la ciudadanía, comprendan que el control a cargo de las EFS es solo un componente de un sistema más amplio en cada país, denominado, entre otras formas, como sistema nacional de rendición de cuentas</a:t>
          </a:r>
          <a:endParaRPr lang="es-CR" sz="2000" dirty="0">
            <a:solidFill>
              <a:schemeClr val="bg1"/>
            </a:solidFill>
          </a:endParaRPr>
        </a:p>
      </dgm:t>
    </dgm:pt>
    <dgm:pt modelId="{A3EF1292-2C95-40F8-B5D8-F47C7F2E1A52}" type="parTrans" cxnId="{14668066-F315-42F8-B540-4F18039CEBA3}">
      <dgm:prSet/>
      <dgm:spPr/>
      <dgm:t>
        <a:bodyPr/>
        <a:lstStyle/>
        <a:p>
          <a:endParaRPr lang="es-CR"/>
        </a:p>
      </dgm:t>
    </dgm:pt>
    <dgm:pt modelId="{AF23AA3D-9DF4-4E63-8600-8872CB1A7EB8}" type="sibTrans" cxnId="{14668066-F315-42F8-B540-4F18039CEBA3}">
      <dgm:prSet/>
      <dgm:spPr/>
      <dgm:t>
        <a:bodyPr/>
        <a:lstStyle/>
        <a:p>
          <a:endParaRPr lang="es-CR"/>
        </a:p>
      </dgm:t>
    </dgm:pt>
    <dgm:pt modelId="{FB8EE2A2-238F-4CD7-8EBA-2B4B8A8DC297}" type="pres">
      <dgm:prSet presAssocID="{56370A6C-C931-4584-93F9-02504657369D}" presName="Name0" presStyleCnt="0">
        <dgm:presLayoutVars>
          <dgm:dir/>
          <dgm:animLvl val="lvl"/>
          <dgm:resizeHandles val="exact"/>
        </dgm:presLayoutVars>
      </dgm:prSet>
      <dgm:spPr/>
      <dgm:t>
        <a:bodyPr/>
        <a:lstStyle/>
        <a:p>
          <a:endParaRPr lang="es-ES"/>
        </a:p>
      </dgm:t>
    </dgm:pt>
    <dgm:pt modelId="{6B206FC3-7EC6-4EB9-B566-8BE203EF54A5}" type="pres">
      <dgm:prSet presAssocID="{56370A6C-C931-4584-93F9-02504657369D}" presName="tSp" presStyleCnt="0"/>
      <dgm:spPr>
        <a:sp3d>
          <a:bevelT w="165100" prst="coolSlant"/>
        </a:sp3d>
      </dgm:spPr>
    </dgm:pt>
    <dgm:pt modelId="{EB7E20A4-6819-4D6D-AFD9-B2C16F1ED4CD}" type="pres">
      <dgm:prSet presAssocID="{56370A6C-C931-4584-93F9-02504657369D}" presName="bSp" presStyleCnt="0"/>
      <dgm:spPr>
        <a:sp3d>
          <a:bevelT w="165100" prst="coolSlant"/>
        </a:sp3d>
      </dgm:spPr>
    </dgm:pt>
    <dgm:pt modelId="{520C088E-0CB0-499A-9AA2-8B729B411777}" type="pres">
      <dgm:prSet presAssocID="{56370A6C-C931-4584-93F9-02504657369D}" presName="process" presStyleCnt="0"/>
      <dgm:spPr>
        <a:sp3d>
          <a:bevelT w="165100" prst="coolSlant"/>
        </a:sp3d>
      </dgm:spPr>
    </dgm:pt>
    <dgm:pt modelId="{E623F009-E973-4EFD-9F6E-BBE88F0FCBD6}" type="pres">
      <dgm:prSet presAssocID="{61A6EF5E-D702-4023-9775-74CDBAE9164C}" presName="composite1" presStyleCnt="0"/>
      <dgm:spPr>
        <a:sp3d>
          <a:bevelT w="165100" prst="coolSlant"/>
        </a:sp3d>
      </dgm:spPr>
    </dgm:pt>
    <dgm:pt modelId="{FE500312-FF1F-40A2-89C2-13A0F49E8151}" type="pres">
      <dgm:prSet presAssocID="{61A6EF5E-D702-4023-9775-74CDBAE9164C}" presName="dummyNode1" presStyleLbl="node1" presStyleIdx="0" presStyleCnt="1"/>
      <dgm:spPr>
        <a:sp3d>
          <a:bevelT w="165100" prst="coolSlant"/>
        </a:sp3d>
      </dgm:spPr>
    </dgm:pt>
    <dgm:pt modelId="{1C6CA331-BA06-43CB-8C0A-F80C7BACF3B8}" type="pres">
      <dgm:prSet presAssocID="{61A6EF5E-D702-4023-9775-74CDBAE9164C}" presName="childNode1" presStyleLbl="bgAcc1" presStyleIdx="0" presStyleCnt="1" custScaleX="144506" custLinFactNeighborX="-39261" custLinFactNeighborY="-14287">
        <dgm:presLayoutVars>
          <dgm:bulletEnabled val="1"/>
        </dgm:presLayoutVars>
      </dgm:prSet>
      <dgm:spPr/>
      <dgm:t>
        <a:bodyPr/>
        <a:lstStyle/>
        <a:p>
          <a:endParaRPr lang="es-CR"/>
        </a:p>
      </dgm:t>
    </dgm:pt>
    <dgm:pt modelId="{6826C27B-3E04-4D17-B062-149D8D094694}" type="pres">
      <dgm:prSet presAssocID="{61A6EF5E-D702-4023-9775-74CDBAE9164C}" presName="childNode1tx" presStyleLbl="bgAcc1" presStyleIdx="0" presStyleCnt="1">
        <dgm:presLayoutVars>
          <dgm:bulletEnabled val="1"/>
        </dgm:presLayoutVars>
      </dgm:prSet>
      <dgm:spPr/>
      <dgm:t>
        <a:bodyPr/>
        <a:lstStyle/>
        <a:p>
          <a:endParaRPr lang="es-CR"/>
        </a:p>
      </dgm:t>
    </dgm:pt>
    <dgm:pt modelId="{D6BFC30B-9CCC-4EF2-AC06-2A1B57DFF4D9}" type="pres">
      <dgm:prSet presAssocID="{61A6EF5E-D702-4023-9775-74CDBAE9164C}" presName="parentNode1" presStyleLbl="node1" presStyleIdx="0" presStyleCnt="1" custLinFactNeighborX="23136" custLinFactNeighborY="-12245">
        <dgm:presLayoutVars>
          <dgm:chMax val="1"/>
          <dgm:bulletEnabled val="1"/>
        </dgm:presLayoutVars>
      </dgm:prSet>
      <dgm:spPr/>
      <dgm:t>
        <a:bodyPr/>
        <a:lstStyle/>
        <a:p>
          <a:endParaRPr lang="es-CR"/>
        </a:p>
      </dgm:t>
    </dgm:pt>
    <dgm:pt modelId="{BA9B2F9B-77A2-4430-ABF0-221F7560C9B2}" type="pres">
      <dgm:prSet presAssocID="{61A6EF5E-D702-4023-9775-74CDBAE9164C}" presName="connSite1" presStyleCnt="0"/>
      <dgm:spPr>
        <a:sp3d>
          <a:bevelT w="165100" prst="coolSlant"/>
        </a:sp3d>
      </dgm:spPr>
    </dgm:pt>
  </dgm:ptLst>
  <dgm:cxnLst>
    <dgm:cxn modelId="{28623025-A82D-4432-BE45-360372E14590}" type="presOf" srcId="{270F5EFC-615F-42F7-9725-6B8F3BC852D5}" destId="{1C6CA331-BA06-43CB-8C0A-F80C7BACF3B8}" srcOrd="0" destOrd="0" presId="urn:microsoft.com/office/officeart/2005/8/layout/hProcess4"/>
    <dgm:cxn modelId="{14668066-F315-42F8-B540-4F18039CEBA3}" srcId="{61A6EF5E-D702-4023-9775-74CDBAE9164C}" destId="{270F5EFC-615F-42F7-9725-6B8F3BC852D5}" srcOrd="0" destOrd="0" parTransId="{A3EF1292-2C95-40F8-B5D8-F47C7F2E1A52}" sibTransId="{AF23AA3D-9DF4-4E63-8600-8872CB1A7EB8}"/>
    <dgm:cxn modelId="{CD4AC698-9B9F-40A9-B95E-1D24079BF082}" type="presOf" srcId="{61A6EF5E-D702-4023-9775-74CDBAE9164C}" destId="{D6BFC30B-9CCC-4EF2-AC06-2A1B57DFF4D9}" srcOrd="0" destOrd="0" presId="urn:microsoft.com/office/officeart/2005/8/layout/hProcess4"/>
    <dgm:cxn modelId="{FF20C96B-2B82-401E-848F-67F21E6469C1}" type="presOf" srcId="{270F5EFC-615F-42F7-9725-6B8F3BC852D5}" destId="{6826C27B-3E04-4D17-B062-149D8D094694}" srcOrd="1" destOrd="0" presId="urn:microsoft.com/office/officeart/2005/8/layout/hProcess4"/>
    <dgm:cxn modelId="{628A59D9-FF27-496B-B637-0BFFE7AB5372}" type="presOf" srcId="{56370A6C-C931-4584-93F9-02504657369D}" destId="{FB8EE2A2-238F-4CD7-8EBA-2B4B8A8DC297}" srcOrd="0" destOrd="0" presId="urn:microsoft.com/office/officeart/2005/8/layout/hProcess4"/>
    <dgm:cxn modelId="{A5394B16-B487-48C1-AA49-503E67B255DB}" srcId="{56370A6C-C931-4584-93F9-02504657369D}" destId="{61A6EF5E-D702-4023-9775-74CDBAE9164C}" srcOrd="0" destOrd="0" parTransId="{96222ED9-5F32-4A8C-AD60-86958D26ED41}" sibTransId="{29EDC64D-A6E0-4507-9698-F0BC051DF143}"/>
    <dgm:cxn modelId="{2C72F354-A2D3-4EBC-9D7F-511BA864EAF9}" type="presParOf" srcId="{FB8EE2A2-238F-4CD7-8EBA-2B4B8A8DC297}" destId="{6B206FC3-7EC6-4EB9-B566-8BE203EF54A5}" srcOrd="0" destOrd="0" presId="urn:microsoft.com/office/officeart/2005/8/layout/hProcess4"/>
    <dgm:cxn modelId="{EDA88645-98BE-4891-931E-AE0BF39A1824}" type="presParOf" srcId="{FB8EE2A2-238F-4CD7-8EBA-2B4B8A8DC297}" destId="{EB7E20A4-6819-4D6D-AFD9-B2C16F1ED4CD}" srcOrd="1" destOrd="0" presId="urn:microsoft.com/office/officeart/2005/8/layout/hProcess4"/>
    <dgm:cxn modelId="{89D85833-1CDA-4A8B-94EC-A8480CBE586D}" type="presParOf" srcId="{FB8EE2A2-238F-4CD7-8EBA-2B4B8A8DC297}" destId="{520C088E-0CB0-499A-9AA2-8B729B411777}" srcOrd="2" destOrd="0" presId="urn:microsoft.com/office/officeart/2005/8/layout/hProcess4"/>
    <dgm:cxn modelId="{6C806CBF-F96E-4DD2-AD97-BE6FD0DDC0A5}" type="presParOf" srcId="{520C088E-0CB0-499A-9AA2-8B729B411777}" destId="{E623F009-E973-4EFD-9F6E-BBE88F0FCBD6}" srcOrd="0" destOrd="0" presId="urn:microsoft.com/office/officeart/2005/8/layout/hProcess4"/>
    <dgm:cxn modelId="{0419E4C5-4078-49AA-B5EC-28A57964B9AE}" type="presParOf" srcId="{E623F009-E973-4EFD-9F6E-BBE88F0FCBD6}" destId="{FE500312-FF1F-40A2-89C2-13A0F49E8151}" srcOrd="0" destOrd="0" presId="urn:microsoft.com/office/officeart/2005/8/layout/hProcess4"/>
    <dgm:cxn modelId="{B0A94038-DE18-42E9-AE0A-E98EE6A6B7F2}" type="presParOf" srcId="{E623F009-E973-4EFD-9F6E-BBE88F0FCBD6}" destId="{1C6CA331-BA06-43CB-8C0A-F80C7BACF3B8}" srcOrd="1" destOrd="0" presId="urn:microsoft.com/office/officeart/2005/8/layout/hProcess4"/>
    <dgm:cxn modelId="{87F858E1-EB7C-45D7-8070-F3399E371F8A}" type="presParOf" srcId="{E623F009-E973-4EFD-9F6E-BBE88F0FCBD6}" destId="{6826C27B-3E04-4D17-B062-149D8D094694}" srcOrd="2" destOrd="0" presId="urn:microsoft.com/office/officeart/2005/8/layout/hProcess4"/>
    <dgm:cxn modelId="{45331F07-8970-4ED3-92B4-7A39CFF0E6BA}" type="presParOf" srcId="{E623F009-E973-4EFD-9F6E-BBE88F0FCBD6}" destId="{D6BFC30B-9CCC-4EF2-AC06-2A1B57DFF4D9}" srcOrd="3" destOrd="0" presId="urn:microsoft.com/office/officeart/2005/8/layout/hProcess4"/>
    <dgm:cxn modelId="{303B9BDC-D929-4C1D-8C08-DD9584D5CF30}" type="presParOf" srcId="{E623F009-E973-4EFD-9F6E-BBE88F0FCBD6}" destId="{BA9B2F9B-77A2-4430-ABF0-221F7560C9B2}" srcOrd="4" destOrd="0" presId="urn:microsoft.com/office/officeart/2005/8/layout/hProcess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D8F6C84C-A1E9-453C-B79F-24718DD188BB}" type="doc">
      <dgm:prSet loTypeId="urn:microsoft.com/office/officeart/2005/8/layout/hProcess10#1" loCatId="process" qsTypeId="urn:microsoft.com/office/officeart/2005/8/quickstyle/simple1" qsCatId="simple" csTypeId="urn:microsoft.com/office/officeart/2005/8/colors/accent1_2" csCatId="accent1" phldr="1"/>
      <dgm:spPr>
        <a:scene3d>
          <a:camera prst="perspectiveBelow"/>
          <a:lightRig rig="threePt" dir="t"/>
        </a:scene3d>
      </dgm:spPr>
      <dgm:t>
        <a:bodyPr/>
        <a:lstStyle/>
        <a:p>
          <a:endParaRPr lang="es-CR"/>
        </a:p>
      </dgm:t>
    </dgm:pt>
    <dgm:pt modelId="{BA449CF8-662A-44F2-BBD2-9E2B16848E1D}">
      <dgm:prSet phldrT="[Texto]" custT="1"/>
      <dgm:spPr>
        <a:solidFill>
          <a:schemeClr val="tx2">
            <a:lumMod val="50000"/>
          </a:schemeClr>
        </a:solidFill>
        <a:sp3d>
          <a:bevelT/>
        </a:sp3d>
      </dgm:spPr>
      <dgm:t>
        <a:bodyPr/>
        <a:lstStyle/>
        <a:p>
          <a:r>
            <a:rPr lang="es-CR" sz="2000" dirty="0" smtClean="0">
              <a:latin typeface="Calibri" pitchFamily="34" charset="0"/>
            </a:rPr>
            <a:t>Considerar los principios de la ISSAI 12  como un marco de mejores prácticas para que una EFS analice su desempeño y aporte de valor público a la sociedad</a:t>
          </a:r>
          <a:endParaRPr lang="es-CR" sz="2000" dirty="0"/>
        </a:p>
      </dgm:t>
    </dgm:pt>
    <dgm:pt modelId="{0B249007-304E-42C1-A3A5-9B1646E3678A}" type="parTrans" cxnId="{86C3CBB6-49D4-409D-898C-F4D974A90F4B}">
      <dgm:prSet/>
      <dgm:spPr/>
      <dgm:t>
        <a:bodyPr/>
        <a:lstStyle/>
        <a:p>
          <a:endParaRPr lang="es-CR"/>
        </a:p>
      </dgm:t>
    </dgm:pt>
    <dgm:pt modelId="{CC49D26F-D981-4312-91DF-5ABC14B6D0EE}" type="sibTrans" cxnId="{86C3CBB6-49D4-409D-898C-F4D974A90F4B}">
      <dgm:prSet/>
      <dgm:spPr>
        <a:solidFill>
          <a:schemeClr val="accent6"/>
        </a:solidFill>
        <a:ln>
          <a:noFill/>
        </a:ln>
        <a:sp3d>
          <a:bevelT/>
        </a:sp3d>
      </dgm:spPr>
      <dgm:t>
        <a:bodyPr/>
        <a:lstStyle/>
        <a:p>
          <a:endParaRPr lang="es-CR"/>
        </a:p>
      </dgm:t>
    </dgm:pt>
    <dgm:pt modelId="{3EC2B80F-3DBC-45E4-A08A-162B21791524}">
      <dgm:prSet phldrT="[Texto]" custT="1"/>
      <dgm:spPr>
        <a:solidFill>
          <a:schemeClr val="tx2">
            <a:lumMod val="50000"/>
          </a:schemeClr>
        </a:solidFill>
        <a:sp3d>
          <a:bevelT/>
        </a:sp3d>
      </dgm:spPr>
      <dgm:t>
        <a:bodyPr/>
        <a:lstStyle/>
        <a:p>
          <a:r>
            <a:rPr lang="es-CR" sz="2000" dirty="0" smtClean="0">
              <a:latin typeface="Calibri" pitchFamily="34" charset="0"/>
            </a:rPr>
            <a:t>Aplicar de manera complementaria a los principios de la ISSAI 12, el MMD-EFS, como una  herramienta que permite a las EFS evaluar integralmente su desempeño y aporte de valor.  </a:t>
          </a:r>
          <a:endParaRPr lang="es-CR" sz="2000" dirty="0"/>
        </a:p>
      </dgm:t>
    </dgm:pt>
    <dgm:pt modelId="{F3BBD664-8CA1-4977-9433-C1623035AF60}" type="parTrans" cxnId="{AA81C52B-2926-40EA-BA6E-C8A53B1C4A9C}">
      <dgm:prSet/>
      <dgm:spPr/>
      <dgm:t>
        <a:bodyPr/>
        <a:lstStyle/>
        <a:p>
          <a:endParaRPr lang="es-CR"/>
        </a:p>
      </dgm:t>
    </dgm:pt>
    <dgm:pt modelId="{2D1A71F4-4095-43CA-8CA7-829C63E94594}" type="sibTrans" cxnId="{AA81C52B-2926-40EA-BA6E-C8A53B1C4A9C}">
      <dgm:prSet/>
      <dgm:spPr>
        <a:solidFill>
          <a:schemeClr val="accent6"/>
        </a:solidFill>
        <a:ln>
          <a:noFill/>
        </a:ln>
        <a:sp3d>
          <a:bevelT/>
        </a:sp3d>
      </dgm:spPr>
      <dgm:t>
        <a:bodyPr/>
        <a:lstStyle/>
        <a:p>
          <a:endParaRPr lang="es-CR"/>
        </a:p>
      </dgm:t>
    </dgm:pt>
    <dgm:pt modelId="{64E69F0A-4AA4-4640-AD5D-AFFA805883DC}">
      <dgm:prSet phldrT="[Texto]" custT="1"/>
      <dgm:spPr>
        <a:solidFill>
          <a:schemeClr val="tx2">
            <a:lumMod val="50000"/>
          </a:schemeClr>
        </a:solidFill>
        <a:sp3d>
          <a:bevelT/>
        </a:sp3d>
      </dgm:spPr>
      <dgm:t>
        <a:bodyPr/>
        <a:lstStyle/>
        <a:p>
          <a:r>
            <a:rPr lang="es-CR" sz="2000" dirty="0" smtClean="0">
              <a:latin typeface="Calibri" pitchFamily="34" charset="0"/>
            </a:rPr>
            <a:t>Priorizar la fiscalización y sus principales expectativas de aporte de valor público, en áreas con mayor impacto para satisfacer las necesidades de la colectividad</a:t>
          </a:r>
          <a:r>
            <a:rPr lang="es-CR" sz="1000" dirty="0" smtClean="0">
              <a:latin typeface="Calibri" pitchFamily="34" charset="0"/>
            </a:rPr>
            <a:t>.</a:t>
          </a:r>
          <a:endParaRPr lang="es-CR" sz="1000" dirty="0"/>
        </a:p>
      </dgm:t>
    </dgm:pt>
    <dgm:pt modelId="{D9F6D9FF-731F-4D01-9DB6-94B56131C2EF}" type="parTrans" cxnId="{CECE649B-5479-405A-AC09-DEEF4DF61157}">
      <dgm:prSet/>
      <dgm:spPr/>
      <dgm:t>
        <a:bodyPr/>
        <a:lstStyle/>
        <a:p>
          <a:endParaRPr lang="es-CR"/>
        </a:p>
      </dgm:t>
    </dgm:pt>
    <dgm:pt modelId="{A89A2DA0-D014-4783-8FD9-61130506295E}" type="sibTrans" cxnId="{CECE649B-5479-405A-AC09-DEEF4DF61157}">
      <dgm:prSet/>
      <dgm:spPr/>
      <dgm:t>
        <a:bodyPr/>
        <a:lstStyle/>
        <a:p>
          <a:endParaRPr lang="es-CR"/>
        </a:p>
      </dgm:t>
    </dgm:pt>
    <dgm:pt modelId="{D9DDC761-9EF2-48B5-AFCC-62EB4F932AE8}" type="pres">
      <dgm:prSet presAssocID="{D8F6C84C-A1E9-453C-B79F-24718DD188BB}" presName="Name0" presStyleCnt="0">
        <dgm:presLayoutVars>
          <dgm:dir/>
          <dgm:resizeHandles val="exact"/>
        </dgm:presLayoutVars>
      </dgm:prSet>
      <dgm:spPr/>
      <dgm:t>
        <a:bodyPr/>
        <a:lstStyle/>
        <a:p>
          <a:endParaRPr lang="es-ES"/>
        </a:p>
      </dgm:t>
    </dgm:pt>
    <dgm:pt modelId="{57657E5C-AD5A-4025-8F3E-138C5FDD6C88}" type="pres">
      <dgm:prSet presAssocID="{BA449CF8-662A-44F2-BBD2-9E2B16848E1D}" presName="composite" presStyleCnt="0"/>
      <dgm:spPr>
        <a:sp3d>
          <a:bevelT/>
        </a:sp3d>
      </dgm:spPr>
    </dgm:pt>
    <dgm:pt modelId="{2C428F81-C9CF-45C2-8D89-B1D445500FB2}" type="pres">
      <dgm:prSet presAssocID="{BA449CF8-662A-44F2-BBD2-9E2B16848E1D}" presName="imagSh" presStyleLbl="bgImgPlace1" presStyleIdx="0" presStyleCnt="3" custScaleX="272073" custLinFactNeighborX="-649" custLinFactNeighborY="-67464"/>
      <dgm:spPr>
        <a:sp3d>
          <a:bevelT/>
        </a:sp3d>
      </dgm:spPr>
    </dgm:pt>
    <dgm:pt modelId="{68C827E0-7D5C-435D-91F3-B5F5FDFAAE78}" type="pres">
      <dgm:prSet presAssocID="{BA449CF8-662A-44F2-BBD2-9E2B16848E1D}" presName="txNode" presStyleLbl="node1" presStyleIdx="0" presStyleCnt="3" custScaleX="273188" custScaleY="298747" custLinFactNeighborX="-18454" custLinFactNeighborY="2120">
        <dgm:presLayoutVars>
          <dgm:bulletEnabled val="1"/>
        </dgm:presLayoutVars>
      </dgm:prSet>
      <dgm:spPr/>
      <dgm:t>
        <a:bodyPr/>
        <a:lstStyle/>
        <a:p>
          <a:endParaRPr lang="es-CR"/>
        </a:p>
      </dgm:t>
    </dgm:pt>
    <dgm:pt modelId="{DF962220-CA96-424D-804C-593CC97DE000}" type="pres">
      <dgm:prSet presAssocID="{CC49D26F-D981-4312-91DF-5ABC14B6D0EE}" presName="sibTrans" presStyleLbl="sibTrans2D1" presStyleIdx="0" presStyleCnt="2" custScaleX="169681" custScaleY="187254" custLinFactNeighborX="13036" custLinFactNeighborY="41145"/>
      <dgm:spPr/>
      <dgm:t>
        <a:bodyPr/>
        <a:lstStyle/>
        <a:p>
          <a:endParaRPr lang="es-ES"/>
        </a:p>
      </dgm:t>
    </dgm:pt>
    <dgm:pt modelId="{D314950D-7911-46BD-BBE3-D69B0B6677ED}" type="pres">
      <dgm:prSet presAssocID="{CC49D26F-D981-4312-91DF-5ABC14B6D0EE}" presName="connTx" presStyleLbl="sibTrans2D1" presStyleIdx="0" presStyleCnt="2"/>
      <dgm:spPr/>
      <dgm:t>
        <a:bodyPr/>
        <a:lstStyle/>
        <a:p>
          <a:endParaRPr lang="es-ES"/>
        </a:p>
      </dgm:t>
    </dgm:pt>
    <dgm:pt modelId="{6CFBB613-0666-4482-9590-22F50554732F}" type="pres">
      <dgm:prSet presAssocID="{3EC2B80F-3DBC-45E4-A08A-162B21791524}" presName="composite" presStyleCnt="0"/>
      <dgm:spPr>
        <a:sp3d>
          <a:bevelT/>
        </a:sp3d>
      </dgm:spPr>
    </dgm:pt>
    <dgm:pt modelId="{43D8E57B-0627-4F36-AC70-9D3486736BED}" type="pres">
      <dgm:prSet presAssocID="{3EC2B80F-3DBC-45E4-A08A-162B21791524}" presName="imagSh" presStyleLbl="bgImgPlace1" presStyleIdx="1" presStyleCnt="3" custScaleX="266467" custLinFactNeighborX="5406" custLinFactNeighborY="-66785"/>
      <dgm:spPr>
        <a:sp3d>
          <a:bevelT/>
        </a:sp3d>
      </dgm:spPr>
    </dgm:pt>
    <dgm:pt modelId="{AC5E8641-CD9E-49F1-BDE1-D58913ED2823}" type="pres">
      <dgm:prSet presAssocID="{3EC2B80F-3DBC-45E4-A08A-162B21791524}" presName="txNode" presStyleLbl="node1" presStyleIdx="1" presStyleCnt="3" custScaleX="267501" custScaleY="294516" custLinFactNeighborX="-12023" custLinFactNeighborY="6955">
        <dgm:presLayoutVars>
          <dgm:bulletEnabled val="1"/>
        </dgm:presLayoutVars>
      </dgm:prSet>
      <dgm:spPr/>
      <dgm:t>
        <a:bodyPr/>
        <a:lstStyle/>
        <a:p>
          <a:endParaRPr lang="es-CR"/>
        </a:p>
      </dgm:t>
    </dgm:pt>
    <dgm:pt modelId="{9C6459DD-C5EA-41D7-9F82-58531D8C5B27}" type="pres">
      <dgm:prSet presAssocID="{2D1A71F4-4095-43CA-8CA7-829C63E94594}" presName="sibTrans" presStyleLbl="sibTrans2D1" presStyleIdx="1" presStyleCnt="2" custFlipVert="1" custFlipHor="0" custScaleX="192203" custScaleY="182376" custLinFactNeighborX="-12752" custLinFactNeighborY="67976"/>
      <dgm:spPr/>
      <dgm:t>
        <a:bodyPr/>
        <a:lstStyle/>
        <a:p>
          <a:endParaRPr lang="es-ES"/>
        </a:p>
      </dgm:t>
    </dgm:pt>
    <dgm:pt modelId="{79EF73D8-252F-49D1-B0B0-F8A6959B71D4}" type="pres">
      <dgm:prSet presAssocID="{2D1A71F4-4095-43CA-8CA7-829C63E94594}" presName="connTx" presStyleLbl="sibTrans2D1" presStyleIdx="1" presStyleCnt="2"/>
      <dgm:spPr/>
      <dgm:t>
        <a:bodyPr/>
        <a:lstStyle/>
        <a:p>
          <a:endParaRPr lang="es-ES"/>
        </a:p>
      </dgm:t>
    </dgm:pt>
    <dgm:pt modelId="{623AE3A6-F837-42C5-A13E-FADF16CD60B8}" type="pres">
      <dgm:prSet presAssocID="{64E69F0A-4AA4-4640-AD5D-AFFA805883DC}" presName="composite" presStyleCnt="0"/>
      <dgm:spPr>
        <a:sp3d>
          <a:bevelT/>
        </a:sp3d>
      </dgm:spPr>
    </dgm:pt>
    <dgm:pt modelId="{67AB7FD2-0080-46EA-973C-2E6DFD70B82E}" type="pres">
      <dgm:prSet presAssocID="{64E69F0A-4AA4-4640-AD5D-AFFA805883DC}" presName="imagSh" presStyleLbl="bgImgPlace1" presStyleIdx="2" presStyleCnt="3" custScaleX="241729" custLinFactNeighborX="1751" custLinFactNeighborY="-66785"/>
      <dgm:spPr>
        <a:sp3d>
          <a:bevelT/>
        </a:sp3d>
      </dgm:spPr>
    </dgm:pt>
    <dgm:pt modelId="{38361245-1E76-4EEE-9087-AB77D443DD8D}" type="pres">
      <dgm:prSet presAssocID="{64E69F0A-4AA4-4640-AD5D-AFFA805883DC}" presName="txNode" presStyleLbl="node1" presStyleIdx="2" presStyleCnt="3" custScaleX="247281" custScaleY="291260" custLinFactNeighborX="-16675" custLinFactNeighborY="5864">
        <dgm:presLayoutVars>
          <dgm:bulletEnabled val="1"/>
        </dgm:presLayoutVars>
      </dgm:prSet>
      <dgm:spPr/>
      <dgm:t>
        <a:bodyPr/>
        <a:lstStyle/>
        <a:p>
          <a:endParaRPr lang="es-CR"/>
        </a:p>
      </dgm:t>
    </dgm:pt>
  </dgm:ptLst>
  <dgm:cxnLst>
    <dgm:cxn modelId="{1A5FEAE0-6397-4C4C-BD4C-FDE88D1C699C}" type="presOf" srcId="{3EC2B80F-3DBC-45E4-A08A-162B21791524}" destId="{AC5E8641-CD9E-49F1-BDE1-D58913ED2823}" srcOrd="0" destOrd="0" presId="urn:microsoft.com/office/officeart/2005/8/layout/hProcess10#1"/>
    <dgm:cxn modelId="{9B0CE94B-7A44-422C-9810-11466064A541}" type="presOf" srcId="{D8F6C84C-A1E9-453C-B79F-24718DD188BB}" destId="{D9DDC761-9EF2-48B5-AFCC-62EB4F932AE8}" srcOrd="0" destOrd="0" presId="urn:microsoft.com/office/officeart/2005/8/layout/hProcess10#1"/>
    <dgm:cxn modelId="{AA81C52B-2926-40EA-BA6E-C8A53B1C4A9C}" srcId="{D8F6C84C-A1E9-453C-B79F-24718DD188BB}" destId="{3EC2B80F-3DBC-45E4-A08A-162B21791524}" srcOrd="1" destOrd="0" parTransId="{F3BBD664-8CA1-4977-9433-C1623035AF60}" sibTransId="{2D1A71F4-4095-43CA-8CA7-829C63E94594}"/>
    <dgm:cxn modelId="{4F7F49DC-2E68-44D8-BB1B-F30B0F7540F5}" type="presOf" srcId="{CC49D26F-D981-4312-91DF-5ABC14B6D0EE}" destId="{DF962220-CA96-424D-804C-593CC97DE000}" srcOrd="0" destOrd="0" presId="urn:microsoft.com/office/officeart/2005/8/layout/hProcess10#1"/>
    <dgm:cxn modelId="{CECE649B-5479-405A-AC09-DEEF4DF61157}" srcId="{D8F6C84C-A1E9-453C-B79F-24718DD188BB}" destId="{64E69F0A-4AA4-4640-AD5D-AFFA805883DC}" srcOrd="2" destOrd="0" parTransId="{D9F6D9FF-731F-4D01-9DB6-94B56131C2EF}" sibTransId="{A89A2DA0-D014-4783-8FD9-61130506295E}"/>
    <dgm:cxn modelId="{B7D08D1D-79D1-4537-BA58-71272CB34C4D}" type="presOf" srcId="{2D1A71F4-4095-43CA-8CA7-829C63E94594}" destId="{79EF73D8-252F-49D1-B0B0-F8A6959B71D4}" srcOrd="1" destOrd="0" presId="urn:microsoft.com/office/officeart/2005/8/layout/hProcess10#1"/>
    <dgm:cxn modelId="{F42A65BE-4367-45DA-BE6C-5A9F44AFA452}" type="presOf" srcId="{64E69F0A-4AA4-4640-AD5D-AFFA805883DC}" destId="{38361245-1E76-4EEE-9087-AB77D443DD8D}" srcOrd="0" destOrd="0" presId="urn:microsoft.com/office/officeart/2005/8/layout/hProcess10#1"/>
    <dgm:cxn modelId="{19F71EA3-BDBF-4222-BEA6-01C44DD3E784}" type="presOf" srcId="{BA449CF8-662A-44F2-BBD2-9E2B16848E1D}" destId="{68C827E0-7D5C-435D-91F3-B5F5FDFAAE78}" srcOrd="0" destOrd="0" presId="urn:microsoft.com/office/officeart/2005/8/layout/hProcess10#1"/>
    <dgm:cxn modelId="{86C3CBB6-49D4-409D-898C-F4D974A90F4B}" srcId="{D8F6C84C-A1E9-453C-B79F-24718DD188BB}" destId="{BA449CF8-662A-44F2-BBD2-9E2B16848E1D}" srcOrd="0" destOrd="0" parTransId="{0B249007-304E-42C1-A3A5-9B1646E3678A}" sibTransId="{CC49D26F-D981-4312-91DF-5ABC14B6D0EE}"/>
    <dgm:cxn modelId="{49B07597-C8F7-43C8-A9DD-7FE17AF1713E}" type="presOf" srcId="{CC49D26F-D981-4312-91DF-5ABC14B6D0EE}" destId="{D314950D-7911-46BD-BBE3-D69B0B6677ED}" srcOrd="1" destOrd="0" presId="urn:microsoft.com/office/officeart/2005/8/layout/hProcess10#1"/>
    <dgm:cxn modelId="{2BC8AC66-9E30-40CA-9357-6DD11374D95D}" type="presOf" srcId="{2D1A71F4-4095-43CA-8CA7-829C63E94594}" destId="{9C6459DD-C5EA-41D7-9F82-58531D8C5B27}" srcOrd="0" destOrd="0" presId="urn:microsoft.com/office/officeart/2005/8/layout/hProcess10#1"/>
    <dgm:cxn modelId="{81C37EFE-67D3-4C72-9F76-DD3A5995D8AB}" type="presParOf" srcId="{D9DDC761-9EF2-48B5-AFCC-62EB4F932AE8}" destId="{57657E5C-AD5A-4025-8F3E-138C5FDD6C88}" srcOrd="0" destOrd="0" presId="urn:microsoft.com/office/officeart/2005/8/layout/hProcess10#1"/>
    <dgm:cxn modelId="{01D4B3FB-FA50-4A3D-8379-B49A61C9B5B2}" type="presParOf" srcId="{57657E5C-AD5A-4025-8F3E-138C5FDD6C88}" destId="{2C428F81-C9CF-45C2-8D89-B1D445500FB2}" srcOrd="0" destOrd="0" presId="urn:microsoft.com/office/officeart/2005/8/layout/hProcess10#1"/>
    <dgm:cxn modelId="{AA5C2312-4683-4B2A-9857-86F7CF50E9E2}" type="presParOf" srcId="{57657E5C-AD5A-4025-8F3E-138C5FDD6C88}" destId="{68C827E0-7D5C-435D-91F3-B5F5FDFAAE78}" srcOrd="1" destOrd="0" presId="urn:microsoft.com/office/officeart/2005/8/layout/hProcess10#1"/>
    <dgm:cxn modelId="{4CD1F76C-FC30-4A9B-9C71-ED73DF45F1B6}" type="presParOf" srcId="{D9DDC761-9EF2-48B5-AFCC-62EB4F932AE8}" destId="{DF962220-CA96-424D-804C-593CC97DE000}" srcOrd="1" destOrd="0" presId="urn:microsoft.com/office/officeart/2005/8/layout/hProcess10#1"/>
    <dgm:cxn modelId="{7668F67A-D31A-4B99-B258-B977CA5E3B70}" type="presParOf" srcId="{DF962220-CA96-424D-804C-593CC97DE000}" destId="{D314950D-7911-46BD-BBE3-D69B0B6677ED}" srcOrd="0" destOrd="0" presId="urn:microsoft.com/office/officeart/2005/8/layout/hProcess10#1"/>
    <dgm:cxn modelId="{8B80E06C-40AC-4209-A483-D6256672AC0C}" type="presParOf" srcId="{D9DDC761-9EF2-48B5-AFCC-62EB4F932AE8}" destId="{6CFBB613-0666-4482-9590-22F50554732F}" srcOrd="2" destOrd="0" presId="urn:microsoft.com/office/officeart/2005/8/layout/hProcess10#1"/>
    <dgm:cxn modelId="{39B72A5E-8E73-43C8-99A5-BB1800753553}" type="presParOf" srcId="{6CFBB613-0666-4482-9590-22F50554732F}" destId="{43D8E57B-0627-4F36-AC70-9D3486736BED}" srcOrd="0" destOrd="0" presId="urn:microsoft.com/office/officeart/2005/8/layout/hProcess10#1"/>
    <dgm:cxn modelId="{DA859260-2E77-440F-87F9-B429F52E4636}" type="presParOf" srcId="{6CFBB613-0666-4482-9590-22F50554732F}" destId="{AC5E8641-CD9E-49F1-BDE1-D58913ED2823}" srcOrd="1" destOrd="0" presId="urn:microsoft.com/office/officeart/2005/8/layout/hProcess10#1"/>
    <dgm:cxn modelId="{CC923CAE-DF3B-45D6-83DA-5D228E6BAB9B}" type="presParOf" srcId="{D9DDC761-9EF2-48B5-AFCC-62EB4F932AE8}" destId="{9C6459DD-C5EA-41D7-9F82-58531D8C5B27}" srcOrd="3" destOrd="0" presId="urn:microsoft.com/office/officeart/2005/8/layout/hProcess10#1"/>
    <dgm:cxn modelId="{E9672196-EA72-4589-9172-2B085C955924}" type="presParOf" srcId="{9C6459DD-C5EA-41D7-9F82-58531D8C5B27}" destId="{79EF73D8-252F-49D1-B0B0-F8A6959B71D4}" srcOrd="0" destOrd="0" presId="urn:microsoft.com/office/officeart/2005/8/layout/hProcess10#1"/>
    <dgm:cxn modelId="{6D63A132-EE5F-43D8-995A-CEC28BF2C0BA}" type="presParOf" srcId="{D9DDC761-9EF2-48B5-AFCC-62EB4F932AE8}" destId="{623AE3A6-F837-42C5-A13E-FADF16CD60B8}" srcOrd="4" destOrd="0" presId="urn:microsoft.com/office/officeart/2005/8/layout/hProcess10#1"/>
    <dgm:cxn modelId="{3C5D4994-E23D-4949-9202-8E742EE3E008}" type="presParOf" srcId="{623AE3A6-F837-42C5-A13E-FADF16CD60B8}" destId="{67AB7FD2-0080-46EA-973C-2E6DFD70B82E}" srcOrd="0" destOrd="0" presId="urn:microsoft.com/office/officeart/2005/8/layout/hProcess10#1"/>
    <dgm:cxn modelId="{277F17B0-2B21-4E9B-89C6-895BB013AB8E}" type="presParOf" srcId="{623AE3A6-F837-42C5-A13E-FADF16CD60B8}" destId="{38361245-1E76-4EEE-9087-AB77D443DD8D}" srcOrd="1" destOrd="0" presId="urn:microsoft.com/office/officeart/2005/8/layout/hProcess10#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1AB7B95-E8D8-4F16-92C7-D89866B0F624}" type="doc">
      <dgm:prSet loTypeId="urn:microsoft.com/office/officeart/2005/8/layout/hProcess7#1" loCatId="list" qsTypeId="urn:microsoft.com/office/officeart/2005/8/quickstyle/simple1" qsCatId="simple" csTypeId="urn:microsoft.com/office/officeart/2005/8/colors/accent1_2" csCatId="accent1" phldr="1"/>
      <dgm:spPr/>
      <dgm:t>
        <a:bodyPr/>
        <a:lstStyle/>
        <a:p>
          <a:endParaRPr lang="es-CR"/>
        </a:p>
      </dgm:t>
    </dgm:pt>
    <dgm:pt modelId="{4113F950-2385-40D2-BC14-AE5D687C2605}">
      <dgm:prSet phldrT="[Texto]"/>
      <dgm:spPr>
        <a:scene3d>
          <a:camera prst="orthographicFront"/>
          <a:lightRig rig="threePt" dir="t"/>
        </a:scene3d>
        <a:sp3d>
          <a:bevelT/>
        </a:sp3d>
      </dgm:spPr>
      <dgm:t>
        <a:bodyPr/>
        <a:lstStyle/>
        <a:p>
          <a:r>
            <a:rPr lang="es-CR" b="1" dirty="0" smtClean="0"/>
            <a:t>ISSAI  12</a:t>
          </a:r>
          <a:endParaRPr lang="es-CR" b="1" dirty="0"/>
        </a:p>
      </dgm:t>
    </dgm:pt>
    <dgm:pt modelId="{F17E2E3A-0545-429F-BFD0-FC137A6350BD}" type="parTrans" cxnId="{47F490AE-DDC8-4DD1-8702-5B3198B07958}">
      <dgm:prSet/>
      <dgm:spPr/>
      <dgm:t>
        <a:bodyPr/>
        <a:lstStyle/>
        <a:p>
          <a:endParaRPr lang="es-CR"/>
        </a:p>
      </dgm:t>
    </dgm:pt>
    <dgm:pt modelId="{F498E5B9-856C-4BF2-8E93-E6E86AF1CA6C}" type="sibTrans" cxnId="{47F490AE-DDC8-4DD1-8702-5B3198B07958}">
      <dgm:prSet/>
      <dgm:spPr/>
      <dgm:t>
        <a:bodyPr/>
        <a:lstStyle/>
        <a:p>
          <a:endParaRPr lang="es-CR"/>
        </a:p>
      </dgm:t>
    </dgm:pt>
    <dgm:pt modelId="{7F36E9E0-7817-4024-AF82-016D6AF2D1B9}">
      <dgm:prSet phldrT="[Texto]" custT="1"/>
      <dgm:spPr>
        <a:scene3d>
          <a:camera prst="orthographicFront"/>
          <a:lightRig rig="threePt" dir="t"/>
        </a:scene3d>
        <a:sp3d>
          <a:bevelT/>
        </a:sp3d>
      </dgm:spPr>
      <dgm:t>
        <a:bodyPr/>
        <a:lstStyle/>
        <a:p>
          <a:pPr algn="ctr"/>
          <a:endParaRPr lang="es-HN" sz="2000" i="0" dirty="0" smtClean="0">
            <a:latin typeface="Calibri" pitchFamily="34" charset="0"/>
          </a:endParaRPr>
        </a:p>
        <a:p>
          <a:pPr algn="ctr"/>
          <a:endParaRPr lang="es-HN" sz="2000" i="0" dirty="0" smtClean="0">
            <a:latin typeface="Calibri" pitchFamily="34" charset="0"/>
          </a:endParaRPr>
        </a:p>
        <a:p>
          <a:pPr algn="ctr"/>
          <a:r>
            <a:rPr lang="es-HN" sz="2000" i="0" dirty="0" smtClean="0">
              <a:latin typeface="Calibri" pitchFamily="34" charset="0"/>
            </a:rPr>
            <a:t>“El valor y beneficio de las entidades fiscalizadoras superiores- Marcando una diferencia en la vida de los </a:t>
          </a:r>
          <a:r>
            <a:rPr lang="es-HN" sz="2000" b="1" i="0" dirty="0" smtClean="0">
              <a:latin typeface="Calibri" pitchFamily="34" charset="0"/>
            </a:rPr>
            <a:t>ciudadanos”.</a:t>
          </a:r>
          <a:endParaRPr lang="es-CR" sz="2000" b="1" i="0" dirty="0">
            <a:latin typeface="Calibri" pitchFamily="34" charset="0"/>
          </a:endParaRPr>
        </a:p>
      </dgm:t>
    </dgm:pt>
    <dgm:pt modelId="{92D0C067-58CA-495D-BB55-096EEDEF396E}" type="parTrans" cxnId="{6AE17F92-FE32-45A0-A46A-B076CAA011E9}">
      <dgm:prSet/>
      <dgm:spPr/>
      <dgm:t>
        <a:bodyPr/>
        <a:lstStyle/>
        <a:p>
          <a:endParaRPr lang="es-CR"/>
        </a:p>
      </dgm:t>
    </dgm:pt>
    <dgm:pt modelId="{239C7EC0-BE77-429F-87A7-9D7299D20F7E}" type="sibTrans" cxnId="{6AE17F92-FE32-45A0-A46A-B076CAA011E9}">
      <dgm:prSet/>
      <dgm:spPr/>
      <dgm:t>
        <a:bodyPr/>
        <a:lstStyle/>
        <a:p>
          <a:endParaRPr lang="es-CR"/>
        </a:p>
      </dgm:t>
    </dgm:pt>
    <dgm:pt modelId="{F9281CE2-9B22-41CC-BF92-62061F9BE1E6}">
      <dgm:prSet phldrT="[Texto]"/>
      <dgm:spPr>
        <a:scene3d>
          <a:camera prst="orthographicFront"/>
          <a:lightRig rig="threePt" dir="t"/>
        </a:scene3d>
        <a:sp3d>
          <a:bevelT/>
        </a:sp3d>
      </dgm:spPr>
      <dgm:t>
        <a:bodyPr/>
        <a:lstStyle/>
        <a:p>
          <a:r>
            <a:rPr lang="es-HN" b="1" dirty="0" smtClean="0">
              <a:latin typeface="Century Gothic" pitchFamily="34" charset="0"/>
            </a:rPr>
            <a:t>Directriz de INTOSAI </a:t>
          </a:r>
          <a:endParaRPr lang="es-CR" b="1" dirty="0"/>
        </a:p>
      </dgm:t>
    </dgm:pt>
    <dgm:pt modelId="{33C000CC-84F1-414B-89CD-6BF6148A8E50}" type="parTrans" cxnId="{D5B915A2-32E6-4E55-92EE-F04A18212650}">
      <dgm:prSet/>
      <dgm:spPr/>
      <dgm:t>
        <a:bodyPr/>
        <a:lstStyle/>
        <a:p>
          <a:endParaRPr lang="es-CR"/>
        </a:p>
      </dgm:t>
    </dgm:pt>
    <dgm:pt modelId="{D62882D6-1ADB-4F8B-B529-8F87D02C5770}" type="sibTrans" cxnId="{D5B915A2-32E6-4E55-92EE-F04A18212650}">
      <dgm:prSet/>
      <dgm:spPr/>
      <dgm:t>
        <a:bodyPr/>
        <a:lstStyle/>
        <a:p>
          <a:endParaRPr lang="es-CR"/>
        </a:p>
      </dgm:t>
    </dgm:pt>
    <dgm:pt modelId="{D30E881F-FF15-4511-9F2F-C79A21BCE617}">
      <dgm:prSet phldrT="[Texto]" custT="1"/>
      <dgm:spPr>
        <a:scene3d>
          <a:camera prst="orthographicFront"/>
          <a:lightRig rig="threePt" dir="t"/>
        </a:scene3d>
        <a:sp3d>
          <a:bevelT/>
        </a:sp3d>
      </dgm:spPr>
      <dgm:t>
        <a:bodyPr/>
        <a:lstStyle/>
        <a:p>
          <a:endParaRPr lang="es-HN" sz="2000" dirty="0" smtClean="0">
            <a:latin typeface="Calibri" pitchFamily="34" charset="0"/>
          </a:endParaRPr>
        </a:p>
        <a:p>
          <a:endParaRPr lang="es-HN" sz="2000" dirty="0" smtClean="0">
            <a:latin typeface="Calibri" pitchFamily="34" charset="0"/>
          </a:endParaRPr>
        </a:p>
        <a:p>
          <a:r>
            <a:rPr lang="es-HN" sz="2000" dirty="0" smtClean="0">
              <a:latin typeface="Calibri" pitchFamily="34" charset="0"/>
            </a:rPr>
            <a:t>Promoción y comunicación del valor y beneficios de las EFS</a:t>
          </a:r>
        </a:p>
        <a:p>
          <a:endParaRPr lang="es-CR" sz="2000" dirty="0">
            <a:latin typeface="Calibri" pitchFamily="34" charset="0"/>
          </a:endParaRPr>
        </a:p>
      </dgm:t>
    </dgm:pt>
    <dgm:pt modelId="{3C1BE74D-034B-43C5-8D88-5B086033A095}" type="parTrans" cxnId="{09A8F351-B934-4D92-9FE3-1D6B66E3006A}">
      <dgm:prSet/>
      <dgm:spPr/>
      <dgm:t>
        <a:bodyPr/>
        <a:lstStyle/>
        <a:p>
          <a:endParaRPr lang="es-CR"/>
        </a:p>
      </dgm:t>
    </dgm:pt>
    <dgm:pt modelId="{D439A4FE-DACB-48BC-9854-59975EDAA061}" type="sibTrans" cxnId="{09A8F351-B934-4D92-9FE3-1D6B66E3006A}">
      <dgm:prSet/>
      <dgm:spPr/>
      <dgm:t>
        <a:bodyPr/>
        <a:lstStyle/>
        <a:p>
          <a:endParaRPr lang="es-CR"/>
        </a:p>
      </dgm:t>
    </dgm:pt>
    <dgm:pt modelId="{D611A8D2-8907-4835-B6BF-F5E71FB4CE04}" type="pres">
      <dgm:prSet presAssocID="{61AB7B95-E8D8-4F16-92C7-D89866B0F624}" presName="Name0" presStyleCnt="0">
        <dgm:presLayoutVars>
          <dgm:dir/>
          <dgm:animLvl val="lvl"/>
          <dgm:resizeHandles val="exact"/>
        </dgm:presLayoutVars>
      </dgm:prSet>
      <dgm:spPr/>
      <dgm:t>
        <a:bodyPr/>
        <a:lstStyle/>
        <a:p>
          <a:endParaRPr lang="es-ES"/>
        </a:p>
      </dgm:t>
    </dgm:pt>
    <dgm:pt modelId="{95438C67-029F-49B5-AF9F-9AE93DE6D891}" type="pres">
      <dgm:prSet presAssocID="{4113F950-2385-40D2-BC14-AE5D687C2605}" presName="compositeNode" presStyleCnt="0">
        <dgm:presLayoutVars>
          <dgm:bulletEnabled val="1"/>
        </dgm:presLayoutVars>
      </dgm:prSet>
      <dgm:spPr>
        <a:scene3d>
          <a:camera prst="orthographicFront"/>
          <a:lightRig rig="threePt" dir="t"/>
        </a:scene3d>
        <a:sp3d>
          <a:bevelT/>
        </a:sp3d>
      </dgm:spPr>
    </dgm:pt>
    <dgm:pt modelId="{3F614677-4710-431D-A9F1-CEB12550E5EB}" type="pres">
      <dgm:prSet presAssocID="{4113F950-2385-40D2-BC14-AE5D687C2605}" presName="bgRect" presStyleLbl="node1" presStyleIdx="0" presStyleCnt="2"/>
      <dgm:spPr/>
      <dgm:t>
        <a:bodyPr/>
        <a:lstStyle/>
        <a:p>
          <a:endParaRPr lang="es-CR"/>
        </a:p>
      </dgm:t>
    </dgm:pt>
    <dgm:pt modelId="{00FF868B-27C2-4B15-A03F-35F300C1B6A1}" type="pres">
      <dgm:prSet presAssocID="{4113F950-2385-40D2-BC14-AE5D687C2605}" presName="parentNode" presStyleLbl="node1" presStyleIdx="0" presStyleCnt="2">
        <dgm:presLayoutVars>
          <dgm:chMax val="0"/>
          <dgm:bulletEnabled val="1"/>
        </dgm:presLayoutVars>
      </dgm:prSet>
      <dgm:spPr/>
      <dgm:t>
        <a:bodyPr/>
        <a:lstStyle/>
        <a:p>
          <a:endParaRPr lang="es-CR"/>
        </a:p>
      </dgm:t>
    </dgm:pt>
    <dgm:pt modelId="{8A41E0DC-A4C3-448D-992D-77FB560D3C39}" type="pres">
      <dgm:prSet presAssocID="{4113F950-2385-40D2-BC14-AE5D687C2605}" presName="childNode" presStyleLbl="node1" presStyleIdx="0" presStyleCnt="2">
        <dgm:presLayoutVars>
          <dgm:bulletEnabled val="1"/>
        </dgm:presLayoutVars>
      </dgm:prSet>
      <dgm:spPr/>
      <dgm:t>
        <a:bodyPr/>
        <a:lstStyle/>
        <a:p>
          <a:endParaRPr lang="es-CR"/>
        </a:p>
      </dgm:t>
    </dgm:pt>
    <dgm:pt modelId="{83CD0780-C393-4211-A06C-914DF660268C}" type="pres">
      <dgm:prSet presAssocID="{F498E5B9-856C-4BF2-8E93-E6E86AF1CA6C}" presName="hSp" presStyleCnt="0"/>
      <dgm:spPr>
        <a:scene3d>
          <a:camera prst="orthographicFront"/>
          <a:lightRig rig="threePt" dir="t"/>
        </a:scene3d>
        <a:sp3d>
          <a:bevelT/>
        </a:sp3d>
      </dgm:spPr>
    </dgm:pt>
    <dgm:pt modelId="{5A5E3A25-7526-486A-98CD-36E510C87487}" type="pres">
      <dgm:prSet presAssocID="{F498E5B9-856C-4BF2-8E93-E6E86AF1CA6C}" presName="vProcSp" presStyleCnt="0"/>
      <dgm:spPr>
        <a:scene3d>
          <a:camera prst="orthographicFront"/>
          <a:lightRig rig="threePt" dir="t"/>
        </a:scene3d>
        <a:sp3d>
          <a:bevelT/>
        </a:sp3d>
      </dgm:spPr>
    </dgm:pt>
    <dgm:pt modelId="{1E67B13A-0184-4AC5-8343-15B0FDF2667C}" type="pres">
      <dgm:prSet presAssocID="{F498E5B9-856C-4BF2-8E93-E6E86AF1CA6C}" presName="vSp1" presStyleCnt="0"/>
      <dgm:spPr>
        <a:scene3d>
          <a:camera prst="orthographicFront"/>
          <a:lightRig rig="threePt" dir="t"/>
        </a:scene3d>
        <a:sp3d>
          <a:bevelT/>
        </a:sp3d>
      </dgm:spPr>
    </dgm:pt>
    <dgm:pt modelId="{4F8763CA-A7D3-44A6-95D2-1C91E1AE1F21}" type="pres">
      <dgm:prSet presAssocID="{F498E5B9-856C-4BF2-8E93-E6E86AF1CA6C}" presName="simulatedConn" presStyleLbl="solidFgAcc1" presStyleIdx="0" presStyleCnt="1"/>
      <dgm:spPr>
        <a:solidFill>
          <a:schemeClr val="accent6">
            <a:lumMod val="75000"/>
          </a:schemeClr>
        </a:solidFill>
        <a:ln>
          <a:noFill/>
        </a:ln>
        <a:scene3d>
          <a:camera prst="orthographicFront"/>
          <a:lightRig rig="threePt" dir="t"/>
        </a:scene3d>
        <a:sp3d>
          <a:bevelT/>
        </a:sp3d>
      </dgm:spPr>
    </dgm:pt>
    <dgm:pt modelId="{4E34E531-4C04-4FB1-8975-E9C6FB2AAD60}" type="pres">
      <dgm:prSet presAssocID="{F498E5B9-856C-4BF2-8E93-E6E86AF1CA6C}" presName="vSp2" presStyleCnt="0"/>
      <dgm:spPr>
        <a:scene3d>
          <a:camera prst="orthographicFront"/>
          <a:lightRig rig="threePt" dir="t"/>
        </a:scene3d>
        <a:sp3d>
          <a:bevelT/>
        </a:sp3d>
      </dgm:spPr>
    </dgm:pt>
    <dgm:pt modelId="{A59C6516-C8D2-4475-BD79-AA16331E8FB1}" type="pres">
      <dgm:prSet presAssocID="{F498E5B9-856C-4BF2-8E93-E6E86AF1CA6C}" presName="sibTrans" presStyleCnt="0"/>
      <dgm:spPr>
        <a:scene3d>
          <a:camera prst="orthographicFront"/>
          <a:lightRig rig="threePt" dir="t"/>
        </a:scene3d>
        <a:sp3d>
          <a:bevelT/>
        </a:sp3d>
      </dgm:spPr>
    </dgm:pt>
    <dgm:pt modelId="{D766A4D1-4851-4272-8225-261AF8BDFA50}" type="pres">
      <dgm:prSet presAssocID="{F9281CE2-9B22-41CC-BF92-62061F9BE1E6}" presName="compositeNode" presStyleCnt="0">
        <dgm:presLayoutVars>
          <dgm:bulletEnabled val="1"/>
        </dgm:presLayoutVars>
      </dgm:prSet>
      <dgm:spPr>
        <a:scene3d>
          <a:camera prst="orthographicFront"/>
          <a:lightRig rig="threePt" dir="t"/>
        </a:scene3d>
        <a:sp3d>
          <a:bevelT/>
        </a:sp3d>
      </dgm:spPr>
    </dgm:pt>
    <dgm:pt modelId="{9F0D3578-F25F-4B1A-B6DF-62F5E12FA403}" type="pres">
      <dgm:prSet presAssocID="{F9281CE2-9B22-41CC-BF92-62061F9BE1E6}" presName="bgRect" presStyleLbl="node1" presStyleIdx="1" presStyleCnt="2"/>
      <dgm:spPr/>
      <dgm:t>
        <a:bodyPr/>
        <a:lstStyle/>
        <a:p>
          <a:endParaRPr lang="es-CR"/>
        </a:p>
      </dgm:t>
    </dgm:pt>
    <dgm:pt modelId="{B42C8154-31AF-49E9-B76F-FE40126C99B2}" type="pres">
      <dgm:prSet presAssocID="{F9281CE2-9B22-41CC-BF92-62061F9BE1E6}" presName="parentNode" presStyleLbl="node1" presStyleIdx="1" presStyleCnt="2">
        <dgm:presLayoutVars>
          <dgm:chMax val="0"/>
          <dgm:bulletEnabled val="1"/>
        </dgm:presLayoutVars>
      </dgm:prSet>
      <dgm:spPr/>
      <dgm:t>
        <a:bodyPr/>
        <a:lstStyle/>
        <a:p>
          <a:endParaRPr lang="es-CR"/>
        </a:p>
      </dgm:t>
    </dgm:pt>
    <dgm:pt modelId="{B0B435F9-3389-4573-ACB7-DC795E834957}" type="pres">
      <dgm:prSet presAssocID="{F9281CE2-9B22-41CC-BF92-62061F9BE1E6}" presName="childNode" presStyleLbl="node1" presStyleIdx="1" presStyleCnt="2">
        <dgm:presLayoutVars>
          <dgm:bulletEnabled val="1"/>
        </dgm:presLayoutVars>
      </dgm:prSet>
      <dgm:spPr/>
      <dgm:t>
        <a:bodyPr/>
        <a:lstStyle/>
        <a:p>
          <a:endParaRPr lang="es-CR"/>
        </a:p>
      </dgm:t>
    </dgm:pt>
  </dgm:ptLst>
  <dgm:cxnLst>
    <dgm:cxn modelId="{3B0BAB28-8D57-4D67-8363-662964F454F2}" type="presOf" srcId="{4113F950-2385-40D2-BC14-AE5D687C2605}" destId="{00FF868B-27C2-4B15-A03F-35F300C1B6A1}" srcOrd="1" destOrd="0" presId="urn:microsoft.com/office/officeart/2005/8/layout/hProcess7#1"/>
    <dgm:cxn modelId="{CA8FD109-3A5E-4473-A68E-F30323206033}" type="presOf" srcId="{4113F950-2385-40D2-BC14-AE5D687C2605}" destId="{3F614677-4710-431D-A9F1-CEB12550E5EB}" srcOrd="0" destOrd="0" presId="urn:microsoft.com/office/officeart/2005/8/layout/hProcess7#1"/>
    <dgm:cxn modelId="{1E03B98A-DA59-4F12-8472-78C59E676D16}" type="presOf" srcId="{D30E881F-FF15-4511-9F2F-C79A21BCE617}" destId="{B0B435F9-3389-4573-ACB7-DC795E834957}" srcOrd="0" destOrd="0" presId="urn:microsoft.com/office/officeart/2005/8/layout/hProcess7#1"/>
    <dgm:cxn modelId="{B9230C82-5CC9-49CE-912A-E9C88666AB45}" type="presOf" srcId="{61AB7B95-E8D8-4F16-92C7-D89866B0F624}" destId="{D611A8D2-8907-4835-B6BF-F5E71FB4CE04}" srcOrd="0" destOrd="0" presId="urn:microsoft.com/office/officeart/2005/8/layout/hProcess7#1"/>
    <dgm:cxn modelId="{D5B915A2-32E6-4E55-92EE-F04A18212650}" srcId="{61AB7B95-E8D8-4F16-92C7-D89866B0F624}" destId="{F9281CE2-9B22-41CC-BF92-62061F9BE1E6}" srcOrd="1" destOrd="0" parTransId="{33C000CC-84F1-414B-89CD-6BF6148A8E50}" sibTransId="{D62882D6-1ADB-4F8B-B529-8F87D02C5770}"/>
    <dgm:cxn modelId="{BF52EB91-5981-4E81-94BB-EC8DB123EAB6}" type="presOf" srcId="{F9281CE2-9B22-41CC-BF92-62061F9BE1E6}" destId="{B42C8154-31AF-49E9-B76F-FE40126C99B2}" srcOrd="1" destOrd="0" presId="urn:microsoft.com/office/officeart/2005/8/layout/hProcess7#1"/>
    <dgm:cxn modelId="{09A8F351-B934-4D92-9FE3-1D6B66E3006A}" srcId="{F9281CE2-9B22-41CC-BF92-62061F9BE1E6}" destId="{D30E881F-FF15-4511-9F2F-C79A21BCE617}" srcOrd="0" destOrd="0" parTransId="{3C1BE74D-034B-43C5-8D88-5B086033A095}" sibTransId="{D439A4FE-DACB-48BC-9854-59975EDAA061}"/>
    <dgm:cxn modelId="{6AE17F92-FE32-45A0-A46A-B076CAA011E9}" srcId="{4113F950-2385-40D2-BC14-AE5D687C2605}" destId="{7F36E9E0-7817-4024-AF82-016D6AF2D1B9}" srcOrd="0" destOrd="0" parTransId="{92D0C067-58CA-495D-BB55-096EEDEF396E}" sibTransId="{239C7EC0-BE77-429F-87A7-9D7299D20F7E}"/>
    <dgm:cxn modelId="{47F490AE-DDC8-4DD1-8702-5B3198B07958}" srcId="{61AB7B95-E8D8-4F16-92C7-D89866B0F624}" destId="{4113F950-2385-40D2-BC14-AE5D687C2605}" srcOrd="0" destOrd="0" parTransId="{F17E2E3A-0545-429F-BFD0-FC137A6350BD}" sibTransId="{F498E5B9-856C-4BF2-8E93-E6E86AF1CA6C}"/>
    <dgm:cxn modelId="{E6C6C2BA-91FE-41D2-B346-B3E52EBAB0AC}" type="presOf" srcId="{7F36E9E0-7817-4024-AF82-016D6AF2D1B9}" destId="{8A41E0DC-A4C3-448D-992D-77FB560D3C39}" srcOrd="0" destOrd="0" presId="urn:microsoft.com/office/officeart/2005/8/layout/hProcess7#1"/>
    <dgm:cxn modelId="{AFA5F0E5-091E-4B72-BD1E-C47EB83BD54B}" type="presOf" srcId="{F9281CE2-9B22-41CC-BF92-62061F9BE1E6}" destId="{9F0D3578-F25F-4B1A-B6DF-62F5E12FA403}" srcOrd="0" destOrd="0" presId="urn:microsoft.com/office/officeart/2005/8/layout/hProcess7#1"/>
    <dgm:cxn modelId="{FAF63FD3-3D6D-4D38-833F-A370D321673F}" type="presParOf" srcId="{D611A8D2-8907-4835-B6BF-F5E71FB4CE04}" destId="{95438C67-029F-49B5-AF9F-9AE93DE6D891}" srcOrd="0" destOrd="0" presId="urn:microsoft.com/office/officeart/2005/8/layout/hProcess7#1"/>
    <dgm:cxn modelId="{8F066773-D659-4F54-8FE3-F5835EF61571}" type="presParOf" srcId="{95438C67-029F-49B5-AF9F-9AE93DE6D891}" destId="{3F614677-4710-431D-A9F1-CEB12550E5EB}" srcOrd="0" destOrd="0" presId="urn:microsoft.com/office/officeart/2005/8/layout/hProcess7#1"/>
    <dgm:cxn modelId="{EDE84B7A-F15C-45BD-A9F1-5381113F234A}" type="presParOf" srcId="{95438C67-029F-49B5-AF9F-9AE93DE6D891}" destId="{00FF868B-27C2-4B15-A03F-35F300C1B6A1}" srcOrd="1" destOrd="0" presId="urn:microsoft.com/office/officeart/2005/8/layout/hProcess7#1"/>
    <dgm:cxn modelId="{473A08D7-C63B-4C42-B334-004D5781A991}" type="presParOf" srcId="{95438C67-029F-49B5-AF9F-9AE93DE6D891}" destId="{8A41E0DC-A4C3-448D-992D-77FB560D3C39}" srcOrd="2" destOrd="0" presId="urn:microsoft.com/office/officeart/2005/8/layout/hProcess7#1"/>
    <dgm:cxn modelId="{BCD5AAC3-4E7A-4BA5-8D85-40F12FA3CC12}" type="presParOf" srcId="{D611A8D2-8907-4835-B6BF-F5E71FB4CE04}" destId="{83CD0780-C393-4211-A06C-914DF660268C}" srcOrd="1" destOrd="0" presId="urn:microsoft.com/office/officeart/2005/8/layout/hProcess7#1"/>
    <dgm:cxn modelId="{82DD516E-99A6-40DD-A710-AB01532EE3B9}" type="presParOf" srcId="{D611A8D2-8907-4835-B6BF-F5E71FB4CE04}" destId="{5A5E3A25-7526-486A-98CD-36E510C87487}" srcOrd="2" destOrd="0" presId="urn:microsoft.com/office/officeart/2005/8/layout/hProcess7#1"/>
    <dgm:cxn modelId="{02A7CEB9-BB72-4F38-82E0-45A89A095BC3}" type="presParOf" srcId="{5A5E3A25-7526-486A-98CD-36E510C87487}" destId="{1E67B13A-0184-4AC5-8343-15B0FDF2667C}" srcOrd="0" destOrd="0" presId="urn:microsoft.com/office/officeart/2005/8/layout/hProcess7#1"/>
    <dgm:cxn modelId="{DE7373B2-A065-4364-ABDE-6F132D8F407F}" type="presParOf" srcId="{5A5E3A25-7526-486A-98CD-36E510C87487}" destId="{4F8763CA-A7D3-44A6-95D2-1C91E1AE1F21}" srcOrd="1" destOrd="0" presId="urn:microsoft.com/office/officeart/2005/8/layout/hProcess7#1"/>
    <dgm:cxn modelId="{123C905B-E3B8-4250-A2BD-00485277B73E}" type="presParOf" srcId="{5A5E3A25-7526-486A-98CD-36E510C87487}" destId="{4E34E531-4C04-4FB1-8975-E9C6FB2AAD60}" srcOrd="2" destOrd="0" presId="urn:microsoft.com/office/officeart/2005/8/layout/hProcess7#1"/>
    <dgm:cxn modelId="{A73382B3-7855-453D-8859-008CF4438635}" type="presParOf" srcId="{D611A8D2-8907-4835-B6BF-F5E71FB4CE04}" destId="{A59C6516-C8D2-4475-BD79-AA16331E8FB1}" srcOrd="3" destOrd="0" presId="urn:microsoft.com/office/officeart/2005/8/layout/hProcess7#1"/>
    <dgm:cxn modelId="{FDC377C2-87F3-4A30-8B54-67B3621A1144}" type="presParOf" srcId="{D611A8D2-8907-4835-B6BF-F5E71FB4CE04}" destId="{D766A4D1-4851-4272-8225-261AF8BDFA50}" srcOrd="4" destOrd="0" presId="urn:microsoft.com/office/officeart/2005/8/layout/hProcess7#1"/>
    <dgm:cxn modelId="{0550B2FB-2EA8-4FB9-8C75-61214B80D987}" type="presParOf" srcId="{D766A4D1-4851-4272-8225-261AF8BDFA50}" destId="{9F0D3578-F25F-4B1A-B6DF-62F5E12FA403}" srcOrd="0" destOrd="0" presId="urn:microsoft.com/office/officeart/2005/8/layout/hProcess7#1"/>
    <dgm:cxn modelId="{6D98B53E-F8D4-4984-822B-300D084575AC}" type="presParOf" srcId="{D766A4D1-4851-4272-8225-261AF8BDFA50}" destId="{B42C8154-31AF-49E9-B76F-FE40126C99B2}" srcOrd="1" destOrd="0" presId="urn:microsoft.com/office/officeart/2005/8/layout/hProcess7#1"/>
    <dgm:cxn modelId="{2FA2A032-876D-4230-BB48-EC6C64E02017}" type="presParOf" srcId="{D766A4D1-4851-4272-8225-261AF8BDFA50}" destId="{B0B435F9-3389-4573-ACB7-DC795E834957}" srcOrd="2" destOrd="0" presId="urn:microsoft.com/office/officeart/2005/8/layout/hProcess7#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D4484E3-45CC-450B-854D-281F79C5EA5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CR"/>
        </a:p>
      </dgm:t>
    </dgm:pt>
    <dgm:pt modelId="{388DA820-5C7B-475D-969B-C1B1FB086476}">
      <dgm:prSet phldrT="[Texto]" custT="1"/>
      <dgm:spPr>
        <a:scene3d>
          <a:camera prst="orthographicFront"/>
          <a:lightRig rig="threePt" dir="t"/>
        </a:scene3d>
        <a:sp3d>
          <a:bevelT/>
        </a:sp3d>
      </dgm:spPr>
      <dgm:t>
        <a:bodyPr/>
        <a:lstStyle/>
        <a:p>
          <a:r>
            <a:rPr lang="es-CR" sz="2000" dirty="0" smtClean="0">
              <a:latin typeface="Calibri" pitchFamily="34" charset="0"/>
            </a:rPr>
            <a:t>Fortalecer la rendición de cuentas, transparencia e integridad del gobierno y las entidades públicas.</a:t>
          </a:r>
          <a:endParaRPr lang="es-CR" sz="2000" dirty="0"/>
        </a:p>
      </dgm:t>
    </dgm:pt>
    <dgm:pt modelId="{FA51B7BA-F655-43FB-B552-FE1A30C48601}" type="parTrans" cxnId="{10F229B7-BC3C-4DF4-A1F4-279440FC9E8C}">
      <dgm:prSet/>
      <dgm:spPr/>
      <dgm:t>
        <a:bodyPr/>
        <a:lstStyle/>
        <a:p>
          <a:endParaRPr lang="es-CR"/>
        </a:p>
      </dgm:t>
    </dgm:pt>
    <dgm:pt modelId="{4360E14D-6671-4571-9AF5-18D99D971FA3}" type="sibTrans" cxnId="{10F229B7-BC3C-4DF4-A1F4-279440FC9E8C}">
      <dgm:prSet/>
      <dgm:spPr/>
      <dgm:t>
        <a:bodyPr/>
        <a:lstStyle/>
        <a:p>
          <a:endParaRPr lang="es-CR"/>
        </a:p>
      </dgm:t>
    </dgm:pt>
    <dgm:pt modelId="{B2B0D0B3-6C69-48B2-A434-CD4364E37D25}">
      <dgm:prSet phldrT="[Texto]" custT="1"/>
      <dgm:spPr>
        <a:scene3d>
          <a:camera prst="orthographicFront"/>
          <a:lightRig rig="threePt" dir="t"/>
        </a:scene3d>
        <a:sp3d>
          <a:bevelT/>
        </a:sp3d>
      </dgm:spPr>
      <dgm:t>
        <a:bodyPr/>
        <a:lstStyle/>
        <a:p>
          <a:r>
            <a:rPr lang="es-CR" sz="2000" dirty="0" smtClean="0"/>
            <a:t>Fortalecer</a:t>
          </a:r>
          <a:endParaRPr lang="es-CR" sz="2000" dirty="0"/>
        </a:p>
      </dgm:t>
    </dgm:pt>
    <dgm:pt modelId="{C7DF2A37-F5BC-4504-8938-1FADED4BB115}" type="parTrans" cxnId="{0D64DBA6-D2B5-4F96-BE00-64B2CE4D2938}">
      <dgm:prSet/>
      <dgm:spPr/>
      <dgm:t>
        <a:bodyPr/>
        <a:lstStyle/>
        <a:p>
          <a:endParaRPr lang="es-CR"/>
        </a:p>
      </dgm:t>
    </dgm:pt>
    <dgm:pt modelId="{E41B538A-D142-4844-A906-6644E6C0FD1A}" type="sibTrans" cxnId="{0D64DBA6-D2B5-4F96-BE00-64B2CE4D2938}">
      <dgm:prSet/>
      <dgm:spPr/>
      <dgm:t>
        <a:bodyPr/>
        <a:lstStyle/>
        <a:p>
          <a:endParaRPr lang="es-CR"/>
        </a:p>
      </dgm:t>
    </dgm:pt>
    <dgm:pt modelId="{C9FDDBC8-9232-403E-959F-53E03682ABF9}">
      <dgm:prSet phldrT="[Texto]" custT="1"/>
      <dgm:spPr>
        <a:scene3d>
          <a:camera prst="orthographicFront"/>
          <a:lightRig rig="threePt" dir="t"/>
        </a:scene3d>
        <a:sp3d>
          <a:bevelT/>
        </a:sp3d>
      </dgm:spPr>
      <dgm:t>
        <a:bodyPr/>
        <a:lstStyle/>
        <a:p>
          <a:r>
            <a:rPr lang="es-CR" sz="2000" dirty="0" smtClean="0">
              <a:latin typeface="Calibri" pitchFamily="34" charset="0"/>
            </a:rPr>
            <a:t>Demostrar la relevancia continua para los  ciudadanos, el parlamento y otros actores interesados.</a:t>
          </a:r>
          <a:endParaRPr lang="es-CR" sz="2000" dirty="0"/>
        </a:p>
      </dgm:t>
    </dgm:pt>
    <dgm:pt modelId="{05EAE84A-CB62-4354-B8D2-A5893D06BA93}" type="parTrans" cxnId="{0CA594E0-0664-4645-8414-05CFDD0795ED}">
      <dgm:prSet/>
      <dgm:spPr/>
      <dgm:t>
        <a:bodyPr/>
        <a:lstStyle/>
        <a:p>
          <a:endParaRPr lang="es-CR"/>
        </a:p>
      </dgm:t>
    </dgm:pt>
    <dgm:pt modelId="{293FD485-94BA-476D-B151-CBD1FA3B429E}" type="sibTrans" cxnId="{0CA594E0-0664-4645-8414-05CFDD0795ED}">
      <dgm:prSet/>
      <dgm:spPr/>
      <dgm:t>
        <a:bodyPr/>
        <a:lstStyle/>
        <a:p>
          <a:endParaRPr lang="es-CR"/>
        </a:p>
      </dgm:t>
    </dgm:pt>
    <dgm:pt modelId="{FDE86B6B-87CD-49DB-A986-4282567E1A0C}">
      <dgm:prSet phldrT="[Texto]" custT="1"/>
      <dgm:spPr>
        <a:scene3d>
          <a:camera prst="orthographicFront"/>
          <a:lightRig rig="threePt" dir="t"/>
        </a:scene3d>
        <a:sp3d>
          <a:bevelT/>
        </a:sp3d>
      </dgm:spPr>
      <dgm:t>
        <a:bodyPr/>
        <a:lstStyle/>
        <a:p>
          <a:r>
            <a:rPr lang="es-CR" sz="2000" dirty="0" smtClean="0"/>
            <a:t>Demostrar</a:t>
          </a:r>
          <a:endParaRPr lang="es-CR" sz="2000" dirty="0"/>
        </a:p>
      </dgm:t>
    </dgm:pt>
    <dgm:pt modelId="{489954FF-3927-402D-85E7-4A0BAEF385AE}" type="parTrans" cxnId="{C18E6BCD-0712-48B2-9DDF-7B868731F928}">
      <dgm:prSet/>
      <dgm:spPr/>
      <dgm:t>
        <a:bodyPr/>
        <a:lstStyle/>
        <a:p>
          <a:endParaRPr lang="es-CR"/>
        </a:p>
      </dgm:t>
    </dgm:pt>
    <dgm:pt modelId="{25A2B20F-140C-4FD9-8957-5261EF0EF276}" type="sibTrans" cxnId="{C18E6BCD-0712-48B2-9DDF-7B868731F928}">
      <dgm:prSet/>
      <dgm:spPr/>
      <dgm:t>
        <a:bodyPr/>
        <a:lstStyle/>
        <a:p>
          <a:endParaRPr lang="es-CR"/>
        </a:p>
      </dgm:t>
    </dgm:pt>
    <dgm:pt modelId="{9B6404A1-A07E-4FF1-8BFB-A7778DB34818}">
      <dgm:prSet phldrT="[Texto]" custT="1"/>
      <dgm:spPr>
        <a:scene3d>
          <a:camera prst="orthographicFront"/>
          <a:lightRig rig="threePt" dir="t"/>
        </a:scene3d>
        <a:sp3d>
          <a:bevelT/>
        </a:sp3d>
      </dgm:spPr>
      <dgm:t>
        <a:bodyPr/>
        <a:lstStyle/>
        <a:p>
          <a:r>
            <a:rPr lang="es-CR" sz="2000" dirty="0" smtClean="0"/>
            <a:t>Ser</a:t>
          </a:r>
          <a:endParaRPr lang="es-CR" sz="2000" dirty="0"/>
        </a:p>
      </dgm:t>
    </dgm:pt>
    <dgm:pt modelId="{1EF53137-9BE1-452F-9788-B401B85F6D1C}" type="parTrans" cxnId="{329A3200-F9E5-432C-9264-1AF36880B064}">
      <dgm:prSet/>
      <dgm:spPr/>
      <dgm:t>
        <a:bodyPr/>
        <a:lstStyle/>
        <a:p>
          <a:endParaRPr lang="es-CR"/>
        </a:p>
      </dgm:t>
    </dgm:pt>
    <dgm:pt modelId="{D89FA7DD-3FA6-457C-BA42-F129900B1E96}" type="sibTrans" cxnId="{329A3200-F9E5-432C-9264-1AF36880B064}">
      <dgm:prSet/>
      <dgm:spPr/>
      <dgm:t>
        <a:bodyPr/>
        <a:lstStyle/>
        <a:p>
          <a:endParaRPr lang="es-CR"/>
        </a:p>
      </dgm:t>
    </dgm:pt>
    <dgm:pt modelId="{DE965970-E24B-4EBA-8EB3-BFE79A41A914}">
      <dgm:prSet phldrT="[Texto]" custT="1"/>
      <dgm:spPr>
        <a:scene3d>
          <a:camera prst="orthographicFront"/>
          <a:lightRig rig="threePt" dir="t"/>
        </a:scene3d>
        <a:sp3d>
          <a:bevelT/>
        </a:sp3d>
      </dgm:spPr>
      <dgm:t>
        <a:bodyPr/>
        <a:lstStyle/>
        <a:p>
          <a:r>
            <a:rPr lang="es-CR" sz="2000" dirty="0" smtClean="0">
              <a:latin typeface="Calibri" pitchFamily="34" charset="0"/>
            </a:rPr>
            <a:t>Ser una organización modelo a través del ejemplo.</a:t>
          </a:r>
          <a:endParaRPr lang="es-CR" sz="2000" dirty="0"/>
        </a:p>
      </dgm:t>
    </dgm:pt>
    <dgm:pt modelId="{AF0A4327-D872-4D97-9A82-C3AB61592BAF}" type="parTrans" cxnId="{DC2F6721-B1BF-4137-AC61-13C8F0EEAAA6}">
      <dgm:prSet/>
      <dgm:spPr/>
      <dgm:t>
        <a:bodyPr/>
        <a:lstStyle/>
        <a:p>
          <a:endParaRPr lang="es-CR"/>
        </a:p>
      </dgm:t>
    </dgm:pt>
    <dgm:pt modelId="{BB1A69C6-C6B8-490B-BA5C-C7E89319FBCF}" type="sibTrans" cxnId="{DC2F6721-B1BF-4137-AC61-13C8F0EEAAA6}">
      <dgm:prSet/>
      <dgm:spPr/>
      <dgm:t>
        <a:bodyPr/>
        <a:lstStyle/>
        <a:p>
          <a:endParaRPr lang="es-CR"/>
        </a:p>
      </dgm:t>
    </dgm:pt>
    <dgm:pt modelId="{487898A3-6049-4A1A-AFCD-0B0E73B1AA52}" type="pres">
      <dgm:prSet presAssocID="{FD4484E3-45CC-450B-854D-281F79C5EA5E}" presName="linear" presStyleCnt="0">
        <dgm:presLayoutVars>
          <dgm:animLvl val="lvl"/>
          <dgm:resizeHandles val="exact"/>
        </dgm:presLayoutVars>
      </dgm:prSet>
      <dgm:spPr/>
      <dgm:t>
        <a:bodyPr/>
        <a:lstStyle/>
        <a:p>
          <a:endParaRPr lang="es-ES"/>
        </a:p>
      </dgm:t>
    </dgm:pt>
    <dgm:pt modelId="{C80708B2-C332-4BBC-9EE5-D1E457923B34}" type="pres">
      <dgm:prSet presAssocID="{388DA820-5C7B-475D-969B-C1B1FB086476}" presName="parentText" presStyleLbl="node1" presStyleIdx="0" presStyleCnt="3">
        <dgm:presLayoutVars>
          <dgm:chMax val="0"/>
          <dgm:bulletEnabled val="1"/>
        </dgm:presLayoutVars>
      </dgm:prSet>
      <dgm:spPr/>
      <dgm:t>
        <a:bodyPr/>
        <a:lstStyle/>
        <a:p>
          <a:endParaRPr lang="es-CR"/>
        </a:p>
      </dgm:t>
    </dgm:pt>
    <dgm:pt modelId="{EEE43391-AFC5-4EE6-82AE-5279C3B30A85}" type="pres">
      <dgm:prSet presAssocID="{388DA820-5C7B-475D-969B-C1B1FB086476}" presName="childText" presStyleLbl="revTx" presStyleIdx="0" presStyleCnt="3">
        <dgm:presLayoutVars>
          <dgm:bulletEnabled val="1"/>
        </dgm:presLayoutVars>
      </dgm:prSet>
      <dgm:spPr/>
      <dgm:t>
        <a:bodyPr/>
        <a:lstStyle/>
        <a:p>
          <a:endParaRPr lang="es-ES"/>
        </a:p>
      </dgm:t>
    </dgm:pt>
    <dgm:pt modelId="{C73EA4F9-00FD-42FE-A79B-9A3484CB1656}" type="pres">
      <dgm:prSet presAssocID="{C9FDDBC8-9232-403E-959F-53E03682ABF9}" presName="parentText" presStyleLbl="node1" presStyleIdx="1" presStyleCnt="3">
        <dgm:presLayoutVars>
          <dgm:chMax val="0"/>
          <dgm:bulletEnabled val="1"/>
        </dgm:presLayoutVars>
      </dgm:prSet>
      <dgm:spPr/>
      <dgm:t>
        <a:bodyPr/>
        <a:lstStyle/>
        <a:p>
          <a:endParaRPr lang="es-CR"/>
        </a:p>
      </dgm:t>
    </dgm:pt>
    <dgm:pt modelId="{A8D53CE7-0176-478B-A7A9-9F795B1A29E6}" type="pres">
      <dgm:prSet presAssocID="{C9FDDBC8-9232-403E-959F-53E03682ABF9}" presName="childText" presStyleLbl="revTx" presStyleIdx="1" presStyleCnt="3">
        <dgm:presLayoutVars>
          <dgm:bulletEnabled val="1"/>
        </dgm:presLayoutVars>
      </dgm:prSet>
      <dgm:spPr/>
      <dgm:t>
        <a:bodyPr/>
        <a:lstStyle/>
        <a:p>
          <a:endParaRPr lang="es-CR"/>
        </a:p>
      </dgm:t>
    </dgm:pt>
    <dgm:pt modelId="{22F733DA-1FD8-46EA-8D14-F49602F23940}" type="pres">
      <dgm:prSet presAssocID="{DE965970-E24B-4EBA-8EB3-BFE79A41A914}" presName="parentText" presStyleLbl="node1" presStyleIdx="2" presStyleCnt="3">
        <dgm:presLayoutVars>
          <dgm:chMax val="0"/>
          <dgm:bulletEnabled val="1"/>
        </dgm:presLayoutVars>
      </dgm:prSet>
      <dgm:spPr/>
      <dgm:t>
        <a:bodyPr/>
        <a:lstStyle/>
        <a:p>
          <a:endParaRPr lang="es-CR"/>
        </a:p>
      </dgm:t>
    </dgm:pt>
    <dgm:pt modelId="{53EA9D6E-348C-4DDD-B81B-C9E933608EAF}" type="pres">
      <dgm:prSet presAssocID="{DE965970-E24B-4EBA-8EB3-BFE79A41A914}" presName="childText" presStyleLbl="revTx" presStyleIdx="2" presStyleCnt="3">
        <dgm:presLayoutVars>
          <dgm:bulletEnabled val="1"/>
        </dgm:presLayoutVars>
      </dgm:prSet>
      <dgm:spPr/>
      <dgm:t>
        <a:bodyPr/>
        <a:lstStyle/>
        <a:p>
          <a:endParaRPr lang="es-ES"/>
        </a:p>
      </dgm:t>
    </dgm:pt>
  </dgm:ptLst>
  <dgm:cxnLst>
    <dgm:cxn modelId="{C18E6BCD-0712-48B2-9DDF-7B868731F928}" srcId="{C9FDDBC8-9232-403E-959F-53E03682ABF9}" destId="{FDE86B6B-87CD-49DB-A986-4282567E1A0C}" srcOrd="0" destOrd="0" parTransId="{489954FF-3927-402D-85E7-4A0BAEF385AE}" sibTransId="{25A2B20F-140C-4FD9-8957-5261EF0EF276}"/>
    <dgm:cxn modelId="{D15E797F-27C1-4A5B-A6D9-D6561F0CAE65}" type="presOf" srcId="{B2B0D0B3-6C69-48B2-A434-CD4364E37D25}" destId="{EEE43391-AFC5-4EE6-82AE-5279C3B30A85}" srcOrd="0" destOrd="0" presId="urn:microsoft.com/office/officeart/2005/8/layout/vList2"/>
    <dgm:cxn modelId="{D775013C-2218-448F-A307-B64228BB55A9}" type="presOf" srcId="{DE965970-E24B-4EBA-8EB3-BFE79A41A914}" destId="{22F733DA-1FD8-46EA-8D14-F49602F23940}" srcOrd="0" destOrd="0" presId="urn:microsoft.com/office/officeart/2005/8/layout/vList2"/>
    <dgm:cxn modelId="{02C669B2-17DC-4A74-821B-B568785DAC0B}" type="presOf" srcId="{388DA820-5C7B-475D-969B-C1B1FB086476}" destId="{C80708B2-C332-4BBC-9EE5-D1E457923B34}" srcOrd="0" destOrd="0" presId="urn:microsoft.com/office/officeart/2005/8/layout/vList2"/>
    <dgm:cxn modelId="{DC2F6721-B1BF-4137-AC61-13C8F0EEAAA6}" srcId="{FD4484E3-45CC-450B-854D-281F79C5EA5E}" destId="{DE965970-E24B-4EBA-8EB3-BFE79A41A914}" srcOrd="2" destOrd="0" parTransId="{AF0A4327-D872-4D97-9A82-C3AB61592BAF}" sibTransId="{BB1A69C6-C6B8-490B-BA5C-C7E89319FBCF}"/>
    <dgm:cxn modelId="{0CA594E0-0664-4645-8414-05CFDD0795ED}" srcId="{FD4484E3-45CC-450B-854D-281F79C5EA5E}" destId="{C9FDDBC8-9232-403E-959F-53E03682ABF9}" srcOrd="1" destOrd="0" parTransId="{05EAE84A-CB62-4354-B8D2-A5893D06BA93}" sibTransId="{293FD485-94BA-476D-B151-CBD1FA3B429E}"/>
    <dgm:cxn modelId="{0D64DBA6-D2B5-4F96-BE00-64B2CE4D2938}" srcId="{388DA820-5C7B-475D-969B-C1B1FB086476}" destId="{B2B0D0B3-6C69-48B2-A434-CD4364E37D25}" srcOrd="0" destOrd="0" parTransId="{C7DF2A37-F5BC-4504-8938-1FADED4BB115}" sibTransId="{E41B538A-D142-4844-A906-6644E6C0FD1A}"/>
    <dgm:cxn modelId="{329A3200-F9E5-432C-9264-1AF36880B064}" srcId="{DE965970-E24B-4EBA-8EB3-BFE79A41A914}" destId="{9B6404A1-A07E-4FF1-8BFB-A7778DB34818}" srcOrd="0" destOrd="0" parTransId="{1EF53137-9BE1-452F-9788-B401B85F6D1C}" sibTransId="{D89FA7DD-3FA6-457C-BA42-F129900B1E96}"/>
    <dgm:cxn modelId="{B22FBC8F-8855-4532-BF11-CAE12DE4AFB8}" type="presOf" srcId="{9B6404A1-A07E-4FF1-8BFB-A7778DB34818}" destId="{53EA9D6E-348C-4DDD-B81B-C9E933608EAF}" srcOrd="0" destOrd="0" presId="urn:microsoft.com/office/officeart/2005/8/layout/vList2"/>
    <dgm:cxn modelId="{4D08D667-1DB5-4DF5-8AA4-61B165D65624}" type="presOf" srcId="{C9FDDBC8-9232-403E-959F-53E03682ABF9}" destId="{C73EA4F9-00FD-42FE-A79B-9A3484CB1656}" srcOrd="0" destOrd="0" presId="urn:microsoft.com/office/officeart/2005/8/layout/vList2"/>
    <dgm:cxn modelId="{10F229B7-BC3C-4DF4-A1F4-279440FC9E8C}" srcId="{FD4484E3-45CC-450B-854D-281F79C5EA5E}" destId="{388DA820-5C7B-475D-969B-C1B1FB086476}" srcOrd="0" destOrd="0" parTransId="{FA51B7BA-F655-43FB-B552-FE1A30C48601}" sibTransId="{4360E14D-6671-4571-9AF5-18D99D971FA3}"/>
    <dgm:cxn modelId="{D142F6B1-73D4-480C-A75E-2A122CADAE16}" type="presOf" srcId="{FDE86B6B-87CD-49DB-A986-4282567E1A0C}" destId="{A8D53CE7-0176-478B-A7A9-9F795B1A29E6}" srcOrd="0" destOrd="0" presId="urn:microsoft.com/office/officeart/2005/8/layout/vList2"/>
    <dgm:cxn modelId="{06FCBE96-83A7-41F6-9706-D9F4D2DCBCBA}" type="presOf" srcId="{FD4484E3-45CC-450B-854D-281F79C5EA5E}" destId="{487898A3-6049-4A1A-AFCD-0B0E73B1AA52}" srcOrd="0" destOrd="0" presId="urn:microsoft.com/office/officeart/2005/8/layout/vList2"/>
    <dgm:cxn modelId="{67CA03FB-96FF-4C93-93F1-880CC7095E5E}" type="presParOf" srcId="{487898A3-6049-4A1A-AFCD-0B0E73B1AA52}" destId="{C80708B2-C332-4BBC-9EE5-D1E457923B34}" srcOrd="0" destOrd="0" presId="urn:microsoft.com/office/officeart/2005/8/layout/vList2"/>
    <dgm:cxn modelId="{0780D006-604F-4D8C-BFFC-F45EA8AF1A05}" type="presParOf" srcId="{487898A3-6049-4A1A-AFCD-0B0E73B1AA52}" destId="{EEE43391-AFC5-4EE6-82AE-5279C3B30A85}" srcOrd="1" destOrd="0" presId="urn:microsoft.com/office/officeart/2005/8/layout/vList2"/>
    <dgm:cxn modelId="{3DDD7169-3FC5-4B6E-B82E-047DE4BF4897}" type="presParOf" srcId="{487898A3-6049-4A1A-AFCD-0B0E73B1AA52}" destId="{C73EA4F9-00FD-42FE-A79B-9A3484CB1656}" srcOrd="2" destOrd="0" presId="urn:microsoft.com/office/officeart/2005/8/layout/vList2"/>
    <dgm:cxn modelId="{7AD50E6A-AEDA-4588-B794-2ACCEE51E817}" type="presParOf" srcId="{487898A3-6049-4A1A-AFCD-0B0E73B1AA52}" destId="{A8D53CE7-0176-478B-A7A9-9F795B1A29E6}" srcOrd="3" destOrd="0" presId="urn:microsoft.com/office/officeart/2005/8/layout/vList2"/>
    <dgm:cxn modelId="{FF3B288F-9F46-48E7-AEAF-DBF2D03971C3}" type="presParOf" srcId="{487898A3-6049-4A1A-AFCD-0B0E73B1AA52}" destId="{22F733DA-1FD8-46EA-8D14-F49602F23940}" srcOrd="4" destOrd="0" presId="urn:microsoft.com/office/officeart/2005/8/layout/vList2"/>
    <dgm:cxn modelId="{AE0EEF88-0066-46C9-971E-31D4CD360FC7}" type="presParOf" srcId="{487898A3-6049-4A1A-AFCD-0B0E73B1AA52}" destId="{53EA9D6E-348C-4DDD-B81B-C9E933608EAF}"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6CEB3F4-B8FF-45EE-B9E4-B722AA26D510}" type="doc">
      <dgm:prSet loTypeId="urn:microsoft.com/office/officeart/2005/8/layout/target1" loCatId="relationship" qsTypeId="urn:microsoft.com/office/officeart/2005/8/quickstyle/simple1" qsCatId="simple" csTypeId="urn:microsoft.com/office/officeart/2005/8/colors/accent1_2" csCatId="accent1" phldr="1"/>
      <dgm:spPr/>
      <dgm:t>
        <a:bodyPr/>
        <a:lstStyle/>
        <a:p>
          <a:endParaRPr lang="es-CR"/>
        </a:p>
      </dgm:t>
    </dgm:pt>
    <dgm:pt modelId="{7285E47B-C0F0-4486-BF13-AB77C6BD528D}">
      <dgm:prSet phldrT="[Texto]" custT="1"/>
      <dgm:spPr>
        <a:scene3d>
          <a:camera prst="orthographicFront"/>
          <a:lightRig rig="threePt" dir="t"/>
        </a:scene3d>
        <a:sp3d>
          <a:bevelT w="114300" prst="artDeco"/>
        </a:sp3d>
      </dgm:spPr>
      <dgm:t>
        <a:bodyPr/>
        <a:lstStyle/>
        <a:p>
          <a:pPr algn="just"/>
          <a:r>
            <a:rPr lang="es-CR" sz="2000" b="1" dirty="0" smtClean="0">
              <a:solidFill>
                <a:schemeClr val="tx1"/>
              </a:solidFill>
              <a:latin typeface="Calibri" pitchFamily="34" charset="0"/>
            </a:rPr>
            <a:t>Proporcionar una perspectiva basada en ISSAI 12, como base para la revisión de prácticas de participación ciudadana </a:t>
          </a:r>
          <a:endParaRPr lang="es-CR" sz="2000" b="1" dirty="0">
            <a:solidFill>
              <a:schemeClr val="tx1"/>
            </a:solidFill>
          </a:endParaRPr>
        </a:p>
      </dgm:t>
    </dgm:pt>
    <dgm:pt modelId="{E5D10933-5068-4179-8585-25137FE2FB49}" type="parTrans" cxnId="{8479B504-AD00-4265-A850-3BD53942CD2F}">
      <dgm:prSet/>
      <dgm:spPr/>
      <dgm:t>
        <a:bodyPr/>
        <a:lstStyle/>
        <a:p>
          <a:endParaRPr lang="es-CR"/>
        </a:p>
      </dgm:t>
    </dgm:pt>
    <dgm:pt modelId="{941C5113-8E42-454C-B5C9-FF23FB9BB0A3}" type="sibTrans" cxnId="{8479B504-AD00-4265-A850-3BD53942CD2F}">
      <dgm:prSet/>
      <dgm:spPr/>
      <dgm:t>
        <a:bodyPr/>
        <a:lstStyle/>
        <a:p>
          <a:endParaRPr lang="es-CR"/>
        </a:p>
      </dgm:t>
    </dgm:pt>
    <dgm:pt modelId="{AF54FD63-153E-481B-8769-3FA64BD6A330}">
      <dgm:prSet phldrT="[Texto]" custT="1"/>
      <dgm:spPr>
        <a:scene3d>
          <a:camera prst="orthographicFront"/>
          <a:lightRig rig="threePt" dir="t"/>
        </a:scene3d>
        <a:sp3d>
          <a:bevelT w="114300" prst="artDeco"/>
        </a:sp3d>
      </dgm:spPr>
      <dgm:t>
        <a:bodyPr/>
        <a:lstStyle/>
        <a:p>
          <a:pPr algn="just"/>
          <a:r>
            <a:rPr lang="es-CR" sz="2000" dirty="0" smtClean="0">
              <a:solidFill>
                <a:schemeClr val="tx1"/>
              </a:solidFill>
              <a:latin typeface="Calibri" pitchFamily="34" charset="0"/>
            </a:rPr>
            <a:t>Posicionar la ISSAI 12 como marco de referencia para comunicar a la ciudadanía el aporte de valor de las EFS</a:t>
          </a:r>
          <a:endParaRPr lang="es-CR" sz="2000" dirty="0">
            <a:solidFill>
              <a:schemeClr val="tx1"/>
            </a:solidFill>
          </a:endParaRPr>
        </a:p>
      </dgm:t>
    </dgm:pt>
    <dgm:pt modelId="{F65FB962-3059-4278-A785-3FFCB37272DC}" type="parTrans" cxnId="{99EFDF4C-FECD-43EE-A388-F3BD3F423C72}">
      <dgm:prSet/>
      <dgm:spPr/>
      <dgm:t>
        <a:bodyPr/>
        <a:lstStyle/>
        <a:p>
          <a:endParaRPr lang="es-CR"/>
        </a:p>
      </dgm:t>
    </dgm:pt>
    <dgm:pt modelId="{E1287F1A-1E00-4555-B7A2-545EC2187350}" type="sibTrans" cxnId="{99EFDF4C-FECD-43EE-A388-F3BD3F423C72}">
      <dgm:prSet/>
      <dgm:spPr/>
      <dgm:t>
        <a:bodyPr/>
        <a:lstStyle/>
        <a:p>
          <a:endParaRPr lang="es-CR"/>
        </a:p>
      </dgm:t>
    </dgm:pt>
    <dgm:pt modelId="{0F833959-53CB-4AA0-89C5-1C88A9F38E16}">
      <dgm:prSet phldrT="[Texto]" custT="1"/>
      <dgm:spPr>
        <a:scene3d>
          <a:camera prst="orthographicFront"/>
          <a:lightRig rig="threePt" dir="t"/>
        </a:scene3d>
        <a:sp3d>
          <a:bevelT w="114300" prst="artDeco"/>
        </a:sp3d>
      </dgm:spPr>
      <dgm:t>
        <a:bodyPr/>
        <a:lstStyle/>
        <a:p>
          <a:pPr algn="just"/>
          <a:r>
            <a:rPr lang="es-CR" sz="2000" dirty="0" smtClean="0">
              <a:solidFill>
                <a:schemeClr val="tx1"/>
              </a:solidFill>
              <a:latin typeface="Calibri" pitchFamily="34" charset="0"/>
            </a:rPr>
            <a:t>Recoger prácticas de participación ciudadana de las EFS de la región</a:t>
          </a:r>
          <a:endParaRPr lang="es-CR" sz="2000" dirty="0"/>
        </a:p>
      </dgm:t>
    </dgm:pt>
    <dgm:pt modelId="{7D5C2606-30C9-4E49-AF79-39424F905194}" type="parTrans" cxnId="{5A361FAB-7845-43AD-923F-ACE7ADA1060E}">
      <dgm:prSet/>
      <dgm:spPr/>
      <dgm:t>
        <a:bodyPr/>
        <a:lstStyle/>
        <a:p>
          <a:endParaRPr lang="es-CR"/>
        </a:p>
      </dgm:t>
    </dgm:pt>
    <dgm:pt modelId="{4808D228-1AD3-4900-AC11-388E0AA8AA7E}" type="sibTrans" cxnId="{5A361FAB-7845-43AD-923F-ACE7ADA1060E}">
      <dgm:prSet/>
      <dgm:spPr/>
      <dgm:t>
        <a:bodyPr/>
        <a:lstStyle/>
        <a:p>
          <a:endParaRPr lang="es-CR"/>
        </a:p>
      </dgm:t>
    </dgm:pt>
    <dgm:pt modelId="{581A03EA-FACD-45AA-BD12-BCC31D69F37E}">
      <dgm:prSet phldrT="[Texto]" custT="1"/>
      <dgm:spPr>
        <a:scene3d>
          <a:camera prst="orthographicFront"/>
          <a:lightRig rig="threePt" dir="t"/>
        </a:scene3d>
        <a:sp3d>
          <a:bevelT w="114300" prst="artDeco"/>
        </a:sp3d>
      </dgm:spPr>
      <dgm:t>
        <a:bodyPr/>
        <a:lstStyle/>
        <a:p>
          <a:pPr algn="just"/>
          <a:r>
            <a:rPr lang="es-CR" sz="2000" dirty="0" smtClean="0">
              <a:solidFill>
                <a:schemeClr val="tx1"/>
              </a:solidFill>
              <a:latin typeface="Calibri" pitchFamily="34" charset="0"/>
            </a:rPr>
            <a:t>Reseñar lecciones aprendidas sobre esa interacción entre las EFS y la ciudadanía, según la ISSAI 12</a:t>
          </a:r>
          <a:endParaRPr lang="es-CR" sz="2000" dirty="0"/>
        </a:p>
      </dgm:t>
    </dgm:pt>
    <dgm:pt modelId="{DEC9C34E-66B9-4870-9447-596684501A62}" type="parTrans" cxnId="{028DE85A-985E-4D40-AB82-DDCA90907EEB}">
      <dgm:prSet/>
      <dgm:spPr/>
      <dgm:t>
        <a:bodyPr/>
        <a:lstStyle/>
        <a:p>
          <a:endParaRPr lang="es-CR"/>
        </a:p>
      </dgm:t>
    </dgm:pt>
    <dgm:pt modelId="{C8E24074-DBAC-4C92-B9EF-A6C9C04B0CB1}" type="sibTrans" cxnId="{028DE85A-985E-4D40-AB82-DDCA90907EEB}">
      <dgm:prSet/>
      <dgm:spPr/>
      <dgm:t>
        <a:bodyPr/>
        <a:lstStyle/>
        <a:p>
          <a:endParaRPr lang="es-CR"/>
        </a:p>
      </dgm:t>
    </dgm:pt>
    <dgm:pt modelId="{5E05B833-2A55-45B5-B534-E3DE34EA30E7}" type="pres">
      <dgm:prSet presAssocID="{36CEB3F4-B8FF-45EE-B9E4-B722AA26D510}" presName="composite" presStyleCnt="0">
        <dgm:presLayoutVars>
          <dgm:chMax val="5"/>
          <dgm:dir/>
          <dgm:resizeHandles val="exact"/>
        </dgm:presLayoutVars>
      </dgm:prSet>
      <dgm:spPr/>
      <dgm:t>
        <a:bodyPr/>
        <a:lstStyle/>
        <a:p>
          <a:endParaRPr lang="es-ES"/>
        </a:p>
      </dgm:t>
    </dgm:pt>
    <dgm:pt modelId="{82398B78-5E29-412A-A237-149961CF3BFD}" type="pres">
      <dgm:prSet presAssocID="{7285E47B-C0F0-4486-BF13-AB77C6BD528D}" presName="circle1" presStyleLbl="lnNode1" presStyleIdx="0" presStyleCnt="4"/>
      <dgm:spPr>
        <a:solidFill>
          <a:schemeClr val="accent6">
            <a:lumMod val="75000"/>
          </a:schemeClr>
        </a:solidFill>
        <a:ln>
          <a:noFill/>
        </a:ln>
        <a:scene3d>
          <a:camera prst="orthographicFront"/>
          <a:lightRig rig="threePt" dir="t"/>
        </a:scene3d>
        <a:sp3d>
          <a:bevelT w="114300" prst="artDeco"/>
        </a:sp3d>
      </dgm:spPr>
    </dgm:pt>
    <dgm:pt modelId="{FB0AC102-7BD8-4AC9-823B-A0DEE6900F5F}" type="pres">
      <dgm:prSet presAssocID="{7285E47B-C0F0-4486-BF13-AB77C6BD528D}" presName="text1" presStyleLbl="revTx" presStyleIdx="0" presStyleCnt="4" custScaleX="188559" custScaleY="138853" custLinFactNeighborX="43114" custLinFactNeighborY="-7684">
        <dgm:presLayoutVars>
          <dgm:bulletEnabled val="1"/>
        </dgm:presLayoutVars>
      </dgm:prSet>
      <dgm:spPr/>
      <dgm:t>
        <a:bodyPr/>
        <a:lstStyle/>
        <a:p>
          <a:endParaRPr lang="es-CR"/>
        </a:p>
      </dgm:t>
    </dgm:pt>
    <dgm:pt modelId="{82871DCA-D473-42FB-9AB4-4CD200399404}" type="pres">
      <dgm:prSet presAssocID="{7285E47B-C0F0-4486-BF13-AB77C6BD528D}" presName="line1" presStyleLbl="callout" presStyleIdx="0" presStyleCnt="8"/>
      <dgm:spPr>
        <a:scene3d>
          <a:camera prst="orthographicFront"/>
          <a:lightRig rig="threePt" dir="t"/>
        </a:scene3d>
        <a:sp3d>
          <a:bevelT w="114300" prst="artDeco"/>
        </a:sp3d>
      </dgm:spPr>
    </dgm:pt>
    <dgm:pt modelId="{BDAF1617-F96F-4956-949E-B9A2C93444F1}" type="pres">
      <dgm:prSet presAssocID="{7285E47B-C0F0-4486-BF13-AB77C6BD528D}" presName="d1" presStyleLbl="callout" presStyleIdx="1" presStyleCnt="8"/>
      <dgm:spPr>
        <a:scene3d>
          <a:camera prst="orthographicFront"/>
          <a:lightRig rig="threePt" dir="t"/>
        </a:scene3d>
        <a:sp3d>
          <a:bevelT w="114300" prst="artDeco"/>
        </a:sp3d>
      </dgm:spPr>
    </dgm:pt>
    <dgm:pt modelId="{1FE43C7C-CDF2-4F34-B83D-944F4A292907}" type="pres">
      <dgm:prSet presAssocID="{AF54FD63-153E-481B-8769-3FA64BD6A330}" presName="circle2" presStyleLbl="lnNode1" presStyleIdx="1" presStyleCnt="4"/>
      <dgm:spPr>
        <a:ln>
          <a:noFill/>
        </a:ln>
        <a:scene3d>
          <a:camera prst="orthographicFront"/>
          <a:lightRig rig="threePt" dir="t"/>
        </a:scene3d>
        <a:sp3d>
          <a:bevelT w="114300" prst="artDeco"/>
        </a:sp3d>
      </dgm:spPr>
    </dgm:pt>
    <dgm:pt modelId="{5C9A3D94-DA61-48EB-A404-04ACD2E442B2}" type="pres">
      <dgm:prSet presAssocID="{AF54FD63-153E-481B-8769-3FA64BD6A330}" presName="text2" presStyleLbl="revTx" presStyleIdx="1" presStyleCnt="4" custScaleX="189963" custLinFactNeighborX="43806" custLinFactNeighborY="21816">
        <dgm:presLayoutVars>
          <dgm:bulletEnabled val="1"/>
        </dgm:presLayoutVars>
      </dgm:prSet>
      <dgm:spPr/>
      <dgm:t>
        <a:bodyPr/>
        <a:lstStyle/>
        <a:p>
          <a:endParaRPr lang="es-CR"/>
        </a:p>
      </dgm:t>
    </dgm:pt>
    <dgm:pt modelId="{999C1DD5-1211-4054-90C8-DA88E31F8E37}" type="pres">
      <dgm:prSet presAssocID="{AF54FD63-153E-481B-8769-3FA64BD6A330}" presName="line2" presStyleLbl="callout" presStyleIdx="2" presStyleCnt="8"/>
      <dgm:spPr>
        <a:scene3d>
          <a:camera prst="orthographicFront"/>
          <a:lightRig rig="threePt" dir="t"/>
        </a:scene3d>
        <a:sp3d>
          <a:bevelT w="114300" prst="artDeco"/>
        </a:sp3d>
      </dgm:spPr>
    </dgm:pt>
    <dgm:pt modelId="{386AFE5F-93EA-4A25-B5F2-7D3B7018C9F5}" type="pres">
      <dgm:prSet presAssocID="{AF54FD63-153E-481B-8769-3FA64BD6A330}" presName="d2" presStyleLbl="callout" presStyleIdx="3" presStyleCnt="8"/>
      <dgm:spPr>
        <a:scene3d>
          <a:camera prst="orthographicFront"/>
          <a:lightRig rig="threePt" dir="t"/>
        </a:scene3d>
        <a:sp3d>
          <a:bevelT w="114300" prst="artDeco"/>
        </a:sp3d>
      </dgm:spPr>
    </dgm:pt>
    <dgm:pt modelId="{CDA96933-F949-4B4E-A390-AFA540A263EF}" type="pres">
      <dgm:prSet presAssocID="{0F833959-53CB-4AA0-89C5-1C88A9F38E16}" presName="circle3" presStyleLbl="lnNode1" presStyleIdx="2" presStyleCnt="4"/>
      <dgm:spPr>
        <a:solidFill>
          <a:schemeClr val="accent1">
            <a:lumMod val="50000"/>
          </a:schemeClr>
        </a:solidFill>
        <a:ln>
          <a:noFill/>
        </a:ln>
        <a:scene3d>
          <a:camera prst="orthographicFront"/>
          <a:lightRig rig="threePt" dir="t"/>
        </a:scene3d>
        <a:sp3d>
          <a:bevelT w="114300" prst="artDeco"/>
        </a:sp3d>
      </dgm:spPr>
    </dgm:pt>
    <dgm:pt modelId="{48BE4AEA-0B8A-4285-999B-7CDD83852F87}" type="pres">
      <dgm:prSet presAssocID="{0F833959-53CB-4AA0-89C5-1C88A9F38E16}" presName="text3" presStyleLbl="revTx" presStyleIdx="2" presStyleCnt="4" custScaleX="188539" custLinFactNeighborX="37158" custLinFactNeighborY="23356">
        <dgm:presLayoutVars>
          <dgm:bulletEnabled val="1"/>
        </dgm:presLayoutVars>
      </dgm:prSet>
      <dgm:spPr/>
      <dgm:t>
        <a:bodyPr/>
        <a:lstStyle/>
        <a:p>
          <a:endParaRPr lang="es-CR"/>
        </a:p>
      </dgm:t>
    </dgm:pt>
    <dgm:pt modelId="{92AA954D-01F7-483B-BA28-A53CB7BCAEDB}" type="pres">
      <dgm:prSet presAssocID="{0F833959-53CB-4AA0-89C5-1C88A9F38E16}" presName="line3" presStyleLbl="callout" presStyleIdx="4" presStyleCnt="8" custLinFactY="100000" custLinFactNeighborX="-8278" custLinFactNeighborY="111150"/>
      <dgm:spPr>
        <a:scene3d>
          <a:camera prst="orthographicFront"/>
          <a:lightRig rig="threePt" dir="t"/>
        </a:scene3d>
        <a:sp3d>
          <a:bevelT w="114300" prst="artDeco"/>
        </a:sp3d>
      </dgm:spPr>
    </dgm:pt>
    <dgm:pt modelId="{3A211CFC-7E99-4648-A0C3-D7F9F090E5C9}" type="pres">
      <dgm:prSet presAssocID="{0F833959-53CB-4AA0-89C5-1C88A9F38E16}" presName="d3" presStyleLbl="callout" presStyleIdx="5" presStyleCnt="8" custLinFactNeighborX="-2135" custLinFactNeighborY="3929"/>
      <dgm:spPr>
        <a:scene3d>
          <a:camera prst="orthographicFront"/>
          <a:lightRig rig="threePt" dir="t"/>
        </a:scene3d>
        <a:sp3d>
          <a:bevelT w="114300" prst="artDeco"/>
        </a:sp3d>
      </dgm:spPr>
    </dgm:pt>
    <dgm:pt modelId="{C9898761-ABF0-4B70-BE5E-4B015CC0B2E7}" type="pres">
      <dgm:prSet presAssocID="{581A03EA-FACD-45AA-BD12-BCC31D69F37E}" presName="circle4" presStyleLbl="lnNode1" presStyleIdx="3" presStyleCnt="4" custScaleX="86845" custScaleY="89833"/>
      <dgm:spPr>
        <a:scene3d>
          <a:camera prst="orthographicFront"/>
          <a:lightRig rig="threePt" dir="t"/>
        </a:scene3d>
        <a:sp3d>
          <a:bevelT w="114300" prst="artDeco"/>
        </a:sp3d>
      </dgm:spPr>
    </dgm:pt>
    <dgm:pt modelId="{3F6DA8B9-3D6D-4D27-B275-7B4424C6616B}" type="pres">
      <dgm:prSet presAssocID="{581A03EA-FACD-45AA-BD12-BCC31D69F37E}" presName="text4" presStyleLbl="revTx" presStyleIdx="3" presStyleCnt="4" custScaleX="195338" custLinFactNeighborX="42175" custLinFactNeighborY="38435">
        <dgm:presLayoutVars>
          <dgm:bulletEnabled val="1"/>
        </dgm:presLayoutVars>
      </dgm:prSet>
      <dgm:spPr/>
      <dgm:t>
        <a:bodyPr/>
        <a:lstStyle/>
        <a:p>
          <a:endParaRPr lang="es-CR"/>
        </a:p>
      </dgm:t>
    </dgm:pt>
    <dgm:pt modelId="{4FF289FB-7856-4F84-BC62-B5309E8D83C2}" type="pres">
      <dgm:prSet presAssocID="{581A03EA-FACD-45AA-BD12-BCC31D69F37E}" presName="line4" presStyleLbl="callout" presStyleIdx="6" presStyleCnt="8" custLinFactY="100000" custLinFactNeighborX="-25590" custLinFactNeighborY="156305"/>
      <dgm:spPr>
        <a:scene3d>
          <a:camera prst="orthographicFront"/>
          <a:lightRig rig="threePt" dir="t"/>
        </a:scene3d>
        <a:sp3d>
          <a:bevelT w="114300" prst="artDeco"/>
        </a:sp3d>
      </dgm:spPr>
    </dgm:pt>
    <dgm:pt modelId="{F8DEA97F-C6D6-43ED-B307-A9AC3C2E6C01}" type="pres">
      <dgm:prSet presAssocID="{581A03EA-FACD-45AA-BD12-BCC31D69F37E}" presName="d4" presStyleLbl="callout" presStyleIdx="7" presStyleCnt="8" custLinFactNeighborX="-11076" custLinFactNeighborY="6906"/>
      <dgm:spPr>
        <a:scene3d>
          <a:camera prst="orthographicFront"/>
          <a:lightRig rig="threePt" dir="t"/>
        </a:scene3d>
        <a:sp3d>
          <a:bevelT w="114300" prst="artDeco"/>
        </a:sp3d>
      </dgm:spPr>
    </dgm:pt>
  </dgm:ptLst>
  <dgm:cxnLst>
    <dgm:cxn modelId="{028DE85A-985E-4D40-AB82-DDCA90907EEB}" srcId="{36CEB3F4-B8FF-45EE-B9E4-B722AA26D510}" destId="{581A03EA-FACD-45AA-BD12-BCC31D69F37E}" srcOrd="3" destOrd="0" parTransId="{DEC9C34E-66B9-4870-9447-596684501A62}" sibTransId="{C8E24074-DBAC-4C92-B9EF-A6C9C04B0CB1}"/>
    <dgm:cxn modelId="{99EFDF4C-FECD-43EE-A388-F3BD3F423C72}" srcId="{36CEB3F4-B8FF-45EE-B9E4-B722AA26D510}" destId="{AF54FD63-153E-481B-8769-3FA64BD6A330}" srcOrd="1" destOrd="0" parTransId="{F65FB962-3059-4278-A785-3FFCB37272DC}" sibTransId="{E1287F1A-1E00-4555-B7A2-545EC2187350}"/>
    <dgm:cxn modelId="{8479B504-AD00-4265-A850-3BD53942CD2F}" srcId="{36CEB3F4-B8FF-45EE-B9E4-B722AA26D510}" destId="{7285E47B-C0F0-4486-BF13-AB77C6BD528D}" srcOrd="0" destOrd="0" parTransId="{E5D10933-5068-4179-8585-25137FE2FB49}" sibTransId="{941C5113-8E42-454C-B5C9-FF23FB9BB0A3}"/>
    <dgm:cxn modelId="{BF176392-F560-4EDD-AF25-0CA924172DCC}" type="presOf" srcId="{7285E47B-C0F0-4486-BF13-AB77C6BD528D}" destId="{FB0AC102-7BD8-4AC9-823B-A0DEE6900F5F}" srcOrd="0" destOrd="0" presId="urn:microsoft.com/office/officeart/2005/8/layout/target1"/>
    <dgm:cxn modelId="{24E94EB1-75DD-4389-9E7A-0E37F89F8F6A}" type="presOf" srcId="{AF54FD63-153E-481B-8769-3FA64BD6A330}" destId="{5C9A3D94-DA61-48EB-A404-04ACD2E442B2}" srcOrd="0" destOrd="0" presId="urn:microsoft.com/office/officeart/2005/8/layout/target1"/>
    <dgm:cxn modelId="{F3080B14-C37F-49DB-84C7-97BC8EFF9CFD}" type="presOf" srcId="{581A03EA-FACD-45AA-BD12-BCC31D69F37E}" destId="{3F6DA8B9-3D6D-4D27-B275-7B4424C6616B}" srcOrd="0" destOrd="0" presId="urn:microsoft.com/office/officeart/2005/8/layout/target1"/>
    <dgm:cxn modelId="{498BADE9-34EB-4E8B-AD88-6C805C09DCD4}" type="presOf" srcId="{36CEB3F4-B8FF-45EE-B9E4-B722AA26D510}" destId="{5E05B833-2A55-45B5-B534-E3DE34EA30E7}" srcOrd="0" destOrd="0" presId="urn:microsoft.com/office/officeart/2005/8/layout/target1"/>
    <dgm:cxn modelId="{5A361FAB-7845-43AD-923F-ACE7ADA1060E}" srcId="{36CEB3F4-B8FF-45EE-B9E4-B722AA26D510}" destId="{0F833959-53CB-4AA0-89C5-1C88A9F38E16}" srcOrd="2" destOrd="0" parTransId="{7D5C2606-30C9-4E49-AF79-39424F905194}" sibTransId="{4808D228-1AD3-4900-AC11-388E0AA8AA7E}"/>
    <dgm:cxn modelId="{4A4D8822-EAA7-4364-83BB-AE46CF7182B2}" type="presOf" srcId="{0F833959-53CB-4AA0-89C5-1C88A9F38E16}" destId="{48BE4AEA-0B8A-4285-999B-7CDD83852F87}" srcOrd="0" destOrd="0" presId="urn:microsoft.com/office/officeart/2005/8/layout/target1"/>
    <dgm:cxn modelId="{52C83706-F86B-4041-9F78-8F873EE7FA5E}" type="presParOf" srcId="{5E05B833-2A55-45B5-B534-E3DE34EA30E7}" destId="{82398B78-5E29-412A-A237-149961CF3BFD}" srcOrd="0" destOrd="0" presId="urn:microsoft.com/office/officeart/2005/8/layout/target1"/>
    <dgm:cxn modelId="{F12C6ACA-5908-499E-A3EA-69FE6EC25D90}" type="presParOf" srcId="{5E05B833-2A55-45B5-B534-E3DE34EA30E7}" destId="{FB0AC102-7BD8-4AC9-823B-A0DEE6900F5F}" srcOrd="1" destOrd="0" presId="urn:microsoft.com/office/officeart/2005/8/layout/target1"/>
    <dgm:cxn modelId="{B03F11F2-BBAA-4A84-AE03-ECE00D16D682}" type="presParOf" srcId="{5E05B833-2A55-45B5-B534-E3DE34EA30E7}" destId="{82871DCA-D473-42FB-9AB4-4CD200399404}" srcOrd="2" destOrd="0" presId="urn:microsoft.com/office/officeart/2005/8/layout/target1"/>
    <dgm:cxn modelId="{FF844D7D-1014-405D-BC4B-05977381D9B0}" type="presParOf" srcId="{5E05B833-2A55-45B5-B534-E3DE34EA30E7}" destId="{BDAF1617-F96F-4956-949E-B9A2C93444F1}" srcOrd="3" destOrd="0" presId="urn:microsoft.com/office/officeart/2005/8/layout/target1"/>
    <dgm:cxn modelId="{F80E541D-CCC9-47B9-B926-9AD03C7B9212}" type="presParOf" srcId="{5E05B833-2A55-45B5-B534-E3DE34EA30E7}" destId="{1FE43C7C-CDF2-4F34-B83D-944F4A292907}" srcOrd="4" destOrd="0" presId="urn:microsoft.com/office/officeart/2005/8/layout/target1"/>
    <dgm:cxn modelId="{4F600FDC-36BE-4645-BFFC-B9B907CF769C}" type="presParOf" srcId="{5E05B833-2A55-45B5-B534-E3DE34EA30E7}" destId="{5C9A3D94-DA61-48EB-A404-04ACD2E442B2}" srcOrd="5" destOrd="0" presId="urn:microsoft.com/office/officeart/2005/8/layout/target1"/>
    <dgm:cxn modelId="{64CA9AEB-0C3D-4E8B-AA60-04A462004BBC}" type="presParOf" srcId="{5E05B833-2A55-45B5-B534-E3DE34EA30E7}" destId="{999C1DD5-1211-4054-90C8-DA88E31F8E37}" srcOrd="6" destOrd="0" presId="urn:microsoft.com/office/officeart/2005/8/layout/target1"/>
    <dgm:cxn modelId="{01398088-7E38-41CB-AE82-0BE1B96F5BDC}" type="presParOf" srcId="{5E05B833-2A55-45B5-B534-E3DE34EA30E7}" destId="{386AFE5F-93EA-4A25-B5F2-7D3B7018C9F5}" srcOrd="7" destOrd="0" presId="urn:microsoft.com/office/officeart/2005/8/layout/target1"/>
    <dgm:cxn modelId="{22BD50CC-2F70-426A-8763-26C647EDCF75}" type="presParOf" srcId="{5E05B833-2A55-45B5-B534-E3DE34EA30E7}" destId="{CDA96933-F949-4B4E-A390-AFA540A263EF}" srcOrd="8" destOrd="0" presId="urn:microsoft.com/office/officeart/2005/8/layout/target1"/>
    <dgm:cxn modelId="{04D451E0-52C1-42AF-B565-9015415B9F95}" type="presParOf" srcId="{5E05B833-2A55-45B5-B534-E3DE34EA30E7}" destId="{48BE4AEA-0B8A-4285-999B-7CDD83852F87}" srcOrd="9" destOrd="0" presId="urn:microsoft.com/office/officeart/2005/8/layout/target1"/>
    <dgm:cxn modelId="{D570C157-BB99-4D81-8777-10AA7688ADBA}" type="presParOf" srcId="{5E05B833-2A55-45B5-B534-E3DE34EA30E7}" destId="{92AA954D-01F7-483B-BA28-A53CB7BCAEDB}" srcOrd="10" destOrd="0" presId="urn:microsoft.com/office/officeart/2005/8/layout/target1"/>
    <dgm:cxn modelId="{8EC439AD-5C10-45FC-A58B-392DB24A5270}" type="presParOf" srcId="{5E05B833-2A55-45B5-B534-E3DE34EA30E7}" destId="{3A211CFC-7E99-4648-A0C3-D7F9F090E5C9}" srcOrd="11" destOrd="0" presId="urn:microsoft.com/office/officeart/2005/8/layout/target1"/>
    <dgm:cxn modelId="{3ADF7EDA-CDAD-4416-B8CD-5A2EFC0C8842}" type="presParOf" srcId="{5E05B833-2A55-45B5-B534-E3DE34EA30E7}" destId="{C9898761-ABF0-4B70-BE5E-4B015CC0B2E7}" srcOrd="12" destOrd="0" presId="urn:microsoft.com/office/officeart/2005/8/layout/target1"/>
    <dgm:cxn modelId="{A7F86951-0080-4688-9907-36F62C9F8D43}" type="presParOf" srcId="{5E05B833-2A55-45B5-B534-E3DE34EA30E7}" destId="{3F6DA8B9-3D6D-4D27-B275-7B4424C6616B}" srcOrd="13" destOrd="0" presId="urn:microsoft.com/office/officeart/2005/8/layout/target1"/>
    <dgm:cxn modelId="{1634B55C-08F1-4396-BC65-B4A75F9CE0C5}" type="presParOf" srcId="{5E05B833-2A55-45B5-B534-E3DE34EA30E7}" destId="{4FF289FB-7856-4F84-BC62-B5309E8D83C2}" srcOrd="14" destOrd="0" presId="urn:microsoft.com/office/officeart/2005/8/layout/target1"/>
    <dgm:cxn modelId="{72195D2F-E4F5-4B8D-961E-08D04D947E97}" type="presParOf" srcId="{5E05B833-2A55-45B5-B534-E3DE34EA30E7}" destId="{F8DEA97F-C6D6-43ED-B307-A9AC3C2E6C01}" srcOrd="15" destOrd="0" presId="urn:microsoft.com/office/officeart/2005/8/layout/targe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5493A74-CD50-41A7-A7DE-BD85F096A989}"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s-CR"/>
        </a:p>
      </dgm:t>
    </dgm:pt>
    <dgm:pt modelId="{0E8A4B6E-065B-40EE-9D3C-000CB45A67B7}">
      <dgm:prSet phldrT="[Texto]" custT="1"/>
      <dgm:spPr>
        <a:scene3d>
          <a:camera prst="orthographicFront"/>
          <a:lightRig rig="threePt" dir="t"/>
        </a:scene3d>
        <a:sp3d>
          <a:bevelT/>
        </a:sp3d>
      </dgm:spPr>
      <dgm:t>
        <a:bodyPr/>
        <a:lstStyle/>
        <a:p>
          <a:endParaRPr lang="es-CR" sz="1800" dirty="0" smtClean="0">
            <a:latin typeface="Century Gothic" pitchFamily="34" charset="0"/>
          </a:endParaRPr>
        </a:p>
        <a:p>
          <a:r>
            <a:rPr lang="es-CR" sz="2000" dirty="0" smtClean="0">
              <a:latin typeface="Calibri" pitchFamily="34" charset="0"/>
            </a:rPr>
            <a:t>Comunicar y promover el valor y beneficio que están llamadas a retribuirle a la sociedad y aquel que efectivamente le están aportando a la democracia y a la rendición de cuentas.</a:t>
          </a:r>
          <a:endParaRPr lang="es-CR" sz="2000" dirty="0">
            <a:latin typeface="Calibri" pitchFamily="34" charset="0"/>
          </a:endParaRPr>
        </a:p>
      </dgm:t>
    </dgm:pt>
    <dgm:pt modelId="{8531D380-DDF5-4CBF-86CF-A1E260D1DEF7}" type="parTrans" cxnId="{FB868EF8-E9FA-4EC8-B0A3-4D82D3FE3370}">
      <dgm:prSet/>
      <dgm:spPr/>
      <dgm:t>
        <a:bodyPr/>
        <a:lstStyle/>
        <a:p>
          <a:endParaRPr lang="es-CR"/>
        </a:p>
      </dgm:t>
    </dgm:pt>
    <dgm:pt modelId="{7EE83CBC-5B51-4954-BF11-677B9239E3A1}" type="sibTrans" cxnId="{FB868EF8-E9FA-4EC8-B0A3-4D82D3FE3370}">
      <dgm:prSet/>
      <dgm:spPr>
        <a:solidFill>
          <a:schemeClr val="accent6">
            <a:lumMod val="75000"/>
            <a:alpha val="90000"/>
          </a:schemeClr>
        </a:solidFill>
        <a:ln>
          <a:noFill/>
        </a:ln>
        <a:scene3d>
          <a:camera prst="orthographicFront"/>
          <a:lightRig rig="threePt" dir="t"/>
        </a:scene3d>
        <a:sp3d>
          <a:bevelT/>
        </a:sp3d>
      </dgm:spPr>
      <dgm:t>
        <a:bodyPr/>
        <a:lstStyle/>
        <a:p>
          <a:endParaRPr lang="es-CR"/>
        </a:p>
      </dgm:t>
    </dgm:pt>
    <dgm:pt modelId="{F2CFF4E5-16BA-459B-8822-75FBF0AA2529}">
      <dgm:prSet custT="1"/>
      <dgm:spPr>
        <a:scene3d>
          <a:camera prst="orthographicFront"/>
          <a:lightRig rig="threePt" dir="t"/>
        </a:scene3d>
        <a:sp3d>
          <a:bevelT/>
        </a:sp3d>
      </dgm:spPr>
      <dgm:t>
        <a:bodyPr/>
        <a:lstStyle/>
        <a:p>
          <a:r>
            <a:rPr lang="es-CR" sz="2000" dirty="0" smtClean="0">
              <a:latin typeface="Calibri" pitchFamily="34" charset="0"/>
            </a:rPr>
            <a:t>Demostrar a la ciudadanía, al parlamento y a otros actores interesados la relevancia del rol desempeñado por una EFS.</a:t>
          </a:r>
        </a:p>
      </dgm:t>
    </dgm:pt>
    <dgm:pt modelId="{D9C7BB43-4EC1-4F82-A762-C066385DB440}" type="parTrans" cxnId="{60DBEB0F-3B48-41B3-A22C-59782F6C40AE}">
      <dgm:prSet/>
      <dgm:spPr/>
      <dgm:t>
        <a:bodyPr/>
        <a:lstStyle/>
        <a:p>
          <a:endParaRPr lang="es-CR"/>
        </a:p>
      </dgm:t>
    </dgm:pt>
    <dgm:pt modelId="{13303CC7-46C1-4F44-B107-B8AB3E342A3F}" type="sibTrans" cxnId="{60DBEB0F-3B48-41B3-A22C-59782F6C40AE}">
      <dgm:prSet/>
      <dgm:spPr/>
      <dgm:t>
        <a:bodyPr/>
        <a:lstStyle/>
        <a:p>
          <a:endParaRPr lang="es-CR"/>
        </a:p>
      </dgm:t>
    </dgm:pt>
    <dgm:pt modelId="{711E515E-6D0F-43C0-ABD1-FF386A3A7BCB}" type="pres">
      <dgm:prSet presAssocID="{55493A74-CD50-41A7-A7DE-BD85F096A989}" presName="outerComposite" presStyleCnt="0">
        <dgm:presLayoutVars>
          <dgm:chMax val="5"/>
          <dgm:dir/>
          <dgm:resizeHandles val="exact"/>
        </dgm:presLayoutVars>
      </dgm:prSet>
      <dgm:spPr/>
      <dgm:t>
        <a:bodyPr/>
        <a:lstStyle/>
        <a:p>
          <a:endParaRPr lang="es-ES"/>
        </a:p>
      </dgm:t>
    </dgm:pt>
    <dgm:pt modelId="{C591FCE0-A6E4-40F3-B49D-67172C741334}" type="pres">
      <dgm:prSet presAssocID="{55493A74-CD50-41A7-A7DE-BD85F096A989}" presName="dummyMaxCanvas" presStyleCnt="0">
        <dgm:presLayoutVars/>
      </dgm:prSet>
      <dgm:spPr>
        <a:scene3d>
          <a:camera prst="orthographicFront"/>
          <a:lightRig rig="threePt" dir="t"/>
        </a:scene3d>
        <a:sp3d>
          <a:bevelT/>
        </a:sp3d>
      </dgm:spPr>
    </dgm:pt>
    <dgm:pt modelId="{AA388E0B-3F8C-4D5F-B3EB-60CC0B842A46}" type="pres">
      <dgm:prSet presAssocID="{55493A74-CD50-41A7-A7DE-BD85F096A989}" presName="TwoNodes_1" presStyleLbl="node1" presStyleIdx="0" presStyleCnt="2">
        <dgm:presLayoutVars>
          <dgm:bulletEnabled val="1"/>
        </dgm:presLayoutVars>
      </dgm:prSet>
      <dgm:spPr/>
      <dgm:t>
        <a:bodyPr/>
        <a:lstStyle/>
        <a:p>
          <a:endParaRPr lang="es-ES"/>
        </a:p>
      </dgm:t>
    </dgm:pt>
    <dgm:pt modelId="{4A370E9F-3DAB-4371-B09B-2F725EFBEAFC}" type="pres">
      <dgm:prSet presAssocID="{55493A74-CD50-41A7-A7DE-BD85F096A989}" presName="TwoNodes_2" presStyleLbl="node1" presStyleIdx="1" presStyleCnt="2">
        <dgm:presLayoutVars>
          <dgm:bulletEnabled val="1"/>
        </dgm:presLayoutVars>
      </dgm:prSet>
      <dgm:spPr/>
      <dgm:t>
        <a:bodyPr/>
        <a:lstStyle/>
        <a:p>
          <a:endParaRPr lang="es-CR"/>
        </a:p>
      </dgm:t>
    </dgm:pt>
    <dgm:pt modelId="{E9AAF81D-900A-410C-9836-B623137200F5}" type="pres">
      <dgm:prSet presAssocID="{55493A74-CD50-41A7-A7DE-BD85F096A989}" presName="TwoConn_1-2" presStyleLbl="fgAccFollowNode1" presStyleIdx="0" presStyleCnt="1" custScaleX="74965" custScaleY="54801">
        <dgm:presLayoutVars>
          <dgm:bulletEnabled val="1"/>
        </dgm:presLayoutVars>
      </dgm:prSet>
      <dgm:spPr/>
      <dgm:t>
        <a:bodyPr/>
        <a:lstStyle/>
        <a:p>
          <a:endParaRPr lang="es-ES"/>
        </a:p>
      </dgm:t>
    </dgm:pt>
    <dgm:pt modelId="{09E27646-6CA3-41AA-AC2F-C91840F46442}" type="pres">
      <dgm:prSet presAssocID="{55493A74-CD50-41A7-A7DE-BD85F096A989}" presName="TwoNodes_1_text" presStyleLbl="node1" presStyleIdx="1" presStyleCnt="2">
        <dgm:presLayoutVars>
          <dgm:bulletEnabled val="1"/>
        </dgm:presLayoutVars>
      </dgm:prSet>
      <dgm:spPr/>
      <dgm:t>
        <a:bodyPr/>
        <a:lstStyle/>
        <a:p>
          <a:endParaRPr lang="es-ES"/>
        </a:p>
      </dgm:t>
    </dgm:pt>
    <dgm:pt modelId="{452777DA-B1F8-4774-8B4A-2689C4B6BB62}" type="pres">
      <dgm:prSet presAssocID="{55493A74-CD50-41A7-A7DE-BD85F096A989}" presName="TwoNodes_2_text" presStyleLbl="node1" presStyleIdx="1" presStyleCnt="2">
        <dgm:presLayoutVars>
          <dgm:bulletEnabled val="1"/>
        </dgm:presLayoutVars>
      </dgm:prSet>
      <dgm:spPr/>
      <dgm:t>
        <a:bodyPr/>
        <a:lstStyle/>
        <a:p>
          <a:endParaRPr lang="es-CR"/>
        </a:p>
      </dgm:t>
    </dgm:pt>
  </dgm:ptLst>
  <dgm:cxnLst>
    <dgm:cxn modelId="{60DBEB0F-3B48-41B3-A22C-59782F6C40AE}" srcId="{55493A74-CD50-41A7-A7DE-BD85F096A989}" destId="{F2CFF4E5-16BA-459B-8822-75FBF0AA2529}" srcOrd="1" destOrd="0" parTransId="{D9C7BB43-4EC1-4F82-A762-C066385DB440}" sibTransId="{13303CC7-46C1-4F44-B107-B8AB3E342A3F}"/>
    <dgm:cxn modelId="{A1AD3352-9020-4006-954C-9B1A25D0A8C5}" type="presOf" srcId="{7EE83CBC-5B51-4954-BF11-677B9239E3A1}" destId="{E9AAF81D-900A-410C-9836-B623137200F5}" srcOrd="0" destOrd="0" presId="urn:microsoft.com/office/officeart/2005/8/layout/vProcess5"/>
    <dgm:cxn modelId="{FB868EF8-E9FA-4EC8-B0A3-4D82D3FE3370}" srcId="{55493A74-CD50-41A7-A7DE-BD85F096A989}" destId="{0E8A4B6E-065B-40EE-9D3C-000CB45A67B7}" srcOrd="0" destOrd="0" parTransId="{8531D380-DDF5-4CBF-86CF-A1E260D1DEF7}" sibTransId="{7EE83CBC-5B51-4954-BF11-677B9239E3A1}"/>
    <dgm:cxn modelId="{E1DA92A8-F499-4050-8AE2-BA0DEBB1DC32}" type="presOf" srcId="{0E8A4B6E-065B-40EE-9D3C-000CB45A67B7}" destId="{09E27646-6CA3-41AA-AC2F-C91840F46442}" srcOrd="1" destOrd="0" presId="urn:microsoft.com/office/officeart/2005/8/layout/vProcess5"/>
    <dgm:cxn modelId="{DED87C8C-10EA-4212-A6DC-30BE6B2DC939}" type="presOf" srcId="{F2CFF4E5-16BA-459B-8822-75FBF0AA2529}" destId="{452777DA-B1F8-4774-8B4A-2689C4B6BB62}" srcOrd="1" destOrd="0" presId="urn:microsoft.com/office/officeart/2005/8/layout/vProcess5"/>
    <dgm:cxn modelId="{16E5BEAF-8202-47DC-9209-B49526DC4AE0}" type="presOf" srcId="{F2CFF4E5-16BA-459B-8822-75FBF0AA2529}" destId="{4A370E9F-3DAB-4371-B09B-2F725EFBEAFC}" srcOrd="0" destOrd="0" presId="urn:microsoft.com/office/officeart/2005/8/layout/vProcess5"/>
    <dgm:cxn modelId="{4BC932BF-2BC4-4322-8922-7487DEC4A569}" type="presOf" srcId="{55493A74-CD50-41A7-A7DE-BD85F096A989}" destId="{711E515E-6D0F-43C0-ABD1-FF386A3A7BCB}" srcOrd="0" destOrd="0" presId="urn:microsoft.com/office/officeart/2005/8/layout/vProcess5"/>
    <dgm:cxn modelId="{90C76B2D-382C-4C6D-A986-7642F899F3C0}" type="presOf" srcId="{0E8A4B6E-065B-40EE-9D3C-000CB45A67B7}" destId="{AA388E0B-3F8C-4D5F-B3EB-60CC0B842A46}" srcOrd="0" destOrd="0" presId="urn:microsoft.com/office/officeart/2005/8/layout/vProcess5"/>
    <dgm:cxn modelId="{7738A174-8E23-4633-9A49-4DA651B9BC37}" type="presParOf" srcId="{711E515E-6D0F-43C0-ABD1-FF386A3A7BCB}" destId="{C591FCE0-A6E4-40F3-B49D-67172C741334}" srcOrd="0" destOrd="0" presId="urn:microsoft.com/office/officeart/2005/8/layout/vProcess5"/>
    <dgm:cxn modelId="{5FBBDFD2-C443-4B63-99E6-E650593BDC40}" type="presParOf" srcId="{711E515E-6D0F-43C0-ABD1-FF386A3A7BCB}" destId="{AA388E0B-3F8C-4D5F-B3EB-60CC0B842A46}" srcOrd="1" destOrd="0" presId="urn:microsoft.com/office/officeart/2005/8/layout/vProcess5"/>
    <dgm:cxn modelId="{2E7CB94B-ED6A-48AE-99AC-680204225BC2}" type="presParOf" srcId="{711E515E-6D0F-43C0-ABD1-FF386A3A7BCB}" destId="{4A370E9F-3DAB-4371-B09B-2F725EFBEAFC}" srcOrd="2" destOrd="0" presId="urn:microsoft.com/office/officeart/2005/8/layout/vProcess5"/>
    <dgm:cxn modelId="{FCF18922-A1D3-465E-A32F-560CEDEB7546}" type="presParOf" srcId="{711E515E-6D0F-43C0-ABD1-FF386A3A7BCB}" destId="{E9AAF81D-900A-410C-9836-B623137200F5}" srcOrd="3" destOrd="0" presId="urn:microsoft.com/office/officeart/2005/8/layout/vProcess5"/>
    <dgm:cxn modelId="{CAC2F29A-0FAA-496A-A393-0EFCAC5A4429}" type="presParOf" srcId="{711E515E-6D0F-43C0-ABD1-FF386A3A7BCB}" destId="{09E27646-6CA3-41AA-AC2F-C91840F46442}" srcOrd="4" destOrd="0" presId="urn:microsoft.com/office/officeart/2005/8/layout/vProcess5"/>
    <dgm:cxn modelId="{57515419-EBFD-4F86-9C34-40595A89673D}" type="presParOf" srcId="{711E515E-6D0F-43C0-ABD1-FF386A3A7BCB}" destId="{452777DA-B1F8-4774-8B4A-2689C4B6BB62}" srcOrd="5"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5493A74-CD50-41A7-A7DE-BD85F096A989}"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s-CR"/>
        </a:p>
      </dgm:t>
    </dgm:pt>
    <dgm:pt modelId="{0E8A4B6E-065B-40EE-9D3C-000CB45A67B7}">
      <dgm:prSet phldrT="[Texto]" custT="1"/>
      <dgm:spPr>
        <a:scene3d>
          <a:camera prst="orthographicFront"/>
          <a:lightRig rig="threePt" dir="t"/>
        </a:scene3d>
        <a:sp3d>
          <a:bevelT/>
        </a:sp3d>
      </dgm:spPr>
      <dgm:t>
        <a:bodyPr/>
        <a:lstStyle/>
        <a:p>
          <a:r>
            <a:rPr lang="es-CR" sz="2000" dirty="0" smtClean="0"/>
            <a:t>Acciones  requeridas a las EFS:</a:t>
          </a:r>
          <a:endParaRPr lang="es-CR" sz="2000" dirty="0" smtClean="0">
            <a:latin typeface="Century Gothic" pitchFamily="34" charset="0"/>
          </a:endParaRPr>
        </a:p>
      </dgm:t>
    </dgm:pt>
    <dgm:pt modelId="{8531D380-DDF5-4CBF-86CF-A1E260D1DEF7}" type="parTrans" cxnId="{FB868EF8-E9FA-4EC8-B0A3-4D82D3FE3370}">
      <dgm:prSet/>
      <dgm:spPr/>
      <dgm:t>
        <a:bodyPr/>
        <a:lstStyle/>
        <a:p>
          <a:endParaRPr lang="es-CR"/>
        </a:p>
      </dgm:t>
    </dgm:pt>
    <dgm:pt modelId="{7EE83CBC-5B51-4954-BF11-677B9239E3A1}" type="sibTrans" cxnId="{FB868EF8-E9FA-4EC8-B0A3-4D82D3FE3370}">
      <dgm:prSet/>
      <dgm:spPr>
        <a:solidFill>
          <a:schemeClr val="accent6">
            <a:lumMod val="75000"/>
            <a:alpha val="90000"/>
          </a:schemeClr>
        </a:solidFill>
        <a:ln>
          <a:noFill/>
        </a:ln>
        <a:scene3d>
          <a:camera prst="orthographicFront"/>
          <a:lightRig rig="threePt" dir="t"/>
        </a:scene3d>
        <a:sp3d>
          <a:bevelT/>
        </a:sp3d>
      </dgm:spPr>
      <dgm:t>
        <a:bodyPr/>
        <a:lstStyle/>
        <a:p>
          <a:endParaRPr lang="es-CR"/>
        </a:p>
      </dgm:t>
    </dgm:pt>
    <dgm:pt modelId="{F2CFF4E5-16BA-459B-8822-75FBF0AA2529}">
      <dgm:prSet custT="1"/>
      <dgm:spPr>
        <a:scene3d>
          <a:camera prst="orthographicFront"/>
          <a:lightRig rig="threePt" dir="t"/>
        </a:scene3d>
        <a:sp3d>
          <a:bevelT/>
        </a:sp3d>
      </dgm:spPr>
      <dgm:t>
        <a:bodyPr/>
        <a:lstStyle/>
        <a:p>
          <a:r>
            <a:rPr lang="es-CR" sz="2000" dirty="0" smtClean="0">
              <a:latin typeface="Calibri" pitchFamily="34" charset="0"/>
            </a:rPr>
            <a:t>Generación de valor público en los tres dominios promovidos por la ISSAI 12 requiere: </a:t>
          </a:r>
        </a:p>
      </dgm:t>
    </dgm:pt>
    <dgm:pt modelId="{D9C7BB43-4EC1-4F82-A762-C066385DB440}" type="parTrans" cxnId="{60DBEB0F-3B48-41B3-A22C-59782F6C40AE}">
      <dgm:prSet/>
      <dgm:spPr/>
      <dgm:t>
        <a:bodyPr/>
        <a:lstStyle/>
        <a:p>
          <a:endParaRPr lang="es-CR"/>
        </a:p>
      </dgm:t>
    </dgm:pt>
    <dgm:pt modelId="{13303CC7-46C1-4F44-B107-B8AB3E342A3F}" type="sibTrans" cxnId="{60DBEB0F-3B48-41B3-A22C-59782F6C40AE}">
      <dgm:prSet/>
      <dgm:spPr/>
      <dgm:t>
        <a:bodyPr/>
        <a:lstStyle/>
        <a:p>
          <a:endParaRPr lang="es-CR"/>
        </a:p>
      </dgm:t>
    </dgm:pt>
    <dgm:pt modelId="{A30CF8C7-5206-4744-BEC9-65AC3636106F}">
      <dgm:prSet custT="1"/>
      <dgm:spPr/>
      <dgm:t>
        <a:bodyPr/>
        <a:lstStyle/>
        <a:p>
          <a:r>
            <a:rPr lang="es-CR" sz="2000" dirty="0" smtClean="0">
              <a:latin typeface="Calibri" pitchFamily="34" charset="0"/>
            </a:rPr>
            <a:t>Cambio cultural</a:t>
          </a:r>
        </a:p>
      </dgm:t>
    </dgm:pt>
    <dgm:pt modelId="{6450922E-CA9B-4CBB-AEC3-057936554B4A}" type="parTrans" cxnId="{815EF6E4-A2FA-4277-B00B-84A315723848}">
      <dgm:prSet/>
      <dgm:spPr/>
      <dgm:t>
        <a:bodyPr/>
        <a:lstStyle/>
        <a:p>
          <a:endParaRPr lang="es-CR"/>
        </a:p>
      </dgm:t>
    </dgm:pt>
    <dgm:pt modelId="{F5FF95BB-7EBC-4622-BC58-4BB2D48EDD21}" type="sibTrans" cxnId="{815EF6E4-A2FA-4277-B00B-84A315723848}">
      <dgm:prSet/>
      <dgm:spPr/>
      <dgm:t>
        <a:bodyPr/>
        <a:lstStyle/>
        <a:p>
          <a:endParaRPr lang="es-CR"/>
        </a:p>
      </dgm:t>
    </dgm:pt>
    <dgm:pt modelId="{A17FFCFC-0490-43C1-9859-9983B0A46AEB}">
      <dgm:prSet custT="1"/>
      <dgm:spPr/>
      <dgm:t>
        <a:bodyPr/>
        <a:lstStyle/>
        <a:p>
          <a:r>
            <a:rPr lang="es-CR" sz="2000" dirty="0" smtClean="0">
              <a:latin typeface="Calibri" pitchFamily="34" charset="0"/>
            </a:rPr>
            <a:t>Visión estratégica</a:t>
          </a:r>
          <a:endParaRPr lang="es-CR" sz="2000" dirty="0">
            <a:latin typeface="Calibri" pitchFamily="34" charset="0"/>
          </a:endParaRPr>
        </a:p>
      </dgm:t>
    </dgm:pt>
    <dgm:pt modelId="{20A07506-C604-465E-9990-52C083DD6186}" type="parTrans" cxnId="{22A88E09-33E3-45A2-89AC-50D7AA950F7A}">
      <dgm:prSet/>
      <dgm:spPr/>
      <dgm:t>
        <a:bodyPr/>
        <a:lstStyle/>
        <a:p>
          <a:endParaRPr lang="es-CR"/>
        </a:p>
      </dgm:t>
    </dgm:pt>
    <dgm:pt modelId="{BEE41593-4358-4B0A-94F6-C645E825FF85}" type="sibTrans" cxnId="{22A88E09-33E3-45A2-89AC-50D7AA950F7A}">
      <dgm:prSet/>
      <dgm:spPr/>
      <dgm:t>
        <a:bodyPr/>
        <a:lstStyle/>
        <a:p>
          <a:endParaRPr lang="es-CR"/>
        </a:p>
      </dgm:t>
    </dgm:pt>
    <dgm:pt modelId="{4A8079B8-3C7B-41CA-BFF6-575F8A5ACE91}">
      <dgm:prSet custT="1"/>
      <dgm:spPr/>
      <dgm:t>
        <a:bodyPr/>
        <a:lstStyle/>
        <a:p>
          <a:r>
            <a:rPr lang="es-CR" sz="2000" dirty="0" smtClean="0">
              <a:latin typeface="Calibri" pitchFamily="34" charset="0"/>
            </a:rPr>
            <a:t>Un proceso gradual –modelo de madurez</a:t>
          </a:r>
          <a:endParaRPr lang="es-CR" sz="2000" dirty="0">
            <a:latin typeface="Calibri" pitchFamily="34" charset="0"/>
          </a:endParaRPr>
        </a:p>
      </dgm:t>
    </dgm:pt>
    <dgm:pt modelId="{B1D972D3-DED3-42A8-BACE-9345A7CBF3B9}" type="parTrans" cxnId="{9E528726-6AAD-4530-B5A5-6A23C3794EC1}">
      <dgm:prSet/>
      <dgm:spPr/>
      <dgm:t>
        <a:bodyPr/>
        <a:lstStyle/>
        <a:p>
          <a:endParaRPr lang="es-CR"/>
        </a:p>
      </dgm:t>
    </dgm:pt>
    <dgm:pt modelId="{05D51529-C8AE-4754-BC14-5466517D3725}" type="sibTrans" cxnId="{9E528726-6AAD-4530-B5A5-6A23C3794EC1}">
      <dgm:prSet/>
      <dgm:spPr/>
      <dgm:t>
        <a:bodyPr/>
        <a:lstStyle/>
        <a:p>
          <a:endParaRPr lang="es-CR"/>
        </a:p>
      </dgm:t>
    </dgm:pt>
    <dgm:pt modelId="{77640EF5-BB25-4E19-9846-8D7B63FFF16E}">
      <dgm:prSet custT="1"/>
      <dgm:spPr/>
      <dgm:t>
        <a:bodyPr/>
        <a:lstStyle/>
        <a:p>
          <a:r>
            <a:rPr lang="es-CR" sz="2000" dirty="0" smtClean="0"/>
            <a:t>Adaptarse a las exigencias del entorno.</a:t>
          </a:r>
          <a:endParaRPr lang="es-CR" sz="2000" dirty="0"/>
        </a:p>
      </dgm:t>
    </dgm:pt>
    <dgm:pt modelId="{49A0B563-53D0-4298-BC09-571D7B659626}" type="parTrans" cxnId="{064CD60D-7EDD-4DFD-98BC-A3A04442F13F}">
      <dgm:prSet/>
      <dgm:spPr/>
      <dgm:t>
        <a:bodyPr/>
        <a:lstStyle/>
        <a:p>
          <a:endParaRPr lang="es-CR"/>
        </a:p>
      </dgm:t>
    </dgm:pt>
    <dgm:pt modelId="{6A7B22FC-9883-4602-BD6A-A3252661FB5E}" type="sibTrans" cxnId="{064CD60D-7EDD-4DFD-98BC-A3A04442F13F}">
      <dgm:prSet/>
      <dgm:spPr/>
      <dgm:t>
        <a:bodyPr/>
        <a:lstStyle/>
        <a:p>
          <a:endParaRPr lang="es-CR"/>
        </a:p>
      </dgm:t>
    </dgm:pt>
    <dgm:pt modelId="{39531702-D0FC-45B2-8B80-7485459BE07F}">
      <dgm:prSet custT="1"/>
      <dgm:spPr/>
      <dgm:t>
        <a:bodyPr/>
        <a:lstStyle/>
        <a:p>
          <a:r>
            <a:rPr lang="es-CR" sz="2000" dirty="0" smtClean="0"/>
            <a:t>Sustentar su labor en tecnología</a:t>
          </a:r>
          <a:endParaRPr lang="es-CR" sz="2000" dirty="0"/>
        </a:p>
      </dgm:t>
    </dgm:pt>
    <dgm:pt modelId="{8C8A1072-2749-4F6A-8479-55B75F2FF3EB}" type="parTrans" cxnId="{3E7D6998-F9FA-47D9-B458-08C5B8891FD2}">
      <dgm:prSet/>
      <dgm:spPr/>
      <dgm:t>
        <a:bodyPr/>
        <a:lstStyle/>
        <a:p>
          <a:endParaRPr lang="es-CR"/>
        </a:p>
      </dgm:t>
    </dgm:pt>
    <dgm:pt modelId="{995D2BE5-90B7-4008-8ADF-3F18C114BB0F}" type="sibTrans" cxnId="{3E7D6998-F9FA-47D9-B458-08C5B8891FD2}">
      <dgm:prSet/>
      <dgm:spPr/>
      <dgm:t>
        <a:bodyPr/>
        <a:lstStyle/>
        <a:p>
          <a:endParaRPr lang="es-CR"/>
        </a:p>
      </dgm:t>
    </dgm:pt>
    <dgm:pt modelId="{E60AE4C2-492E-43B3-9684-02C218120E57}">
      <dgm:prSet custT="1"/>
      <dgm:spPr/>
      <dgm:t>
        <a:bodyPr/>
        <a:lstStyle/>
        <a:p>
          <a:r>
            <a:rPr lang="es-CR" sz="2000" dirty="0" smtClean="0"/>
            <a:t>Innovar en nuevos canales de interacción con la ciudadanía  y otras partes interesadas</a:t>
          </a:r>
          <a:endParaRPr lang="es-CR" sz="2000" dirty="0"/>
        </a:p>
      </dgm:t>
    </dgm:pt>
    <dgm:pt modelId="{5FF5578C-0BDF-4A55-9DFC-0A6C2E42CB25}" type="parTrans" cxnId="{3A72979C-47DA-4980-9CE7-9E843E5C0812}">
      <dgm:prSet/>
      <dgm:spPr/>
      <dgm:t>
        <a:bodyPr/>
        <a:lstStyle/>
        <a:p>
          <a:endParaRPr lang="es-CR"/>
        </a:p>
      </dgm:t>
    </dgm:pt>
    <dgm:pt modelId="{67A4ED3F-B30A-47BE-B77C-63092CF11D54}" type="sibTrans" cxnId="{3A72979C-47DA-4980-9CE7-9E843E5C0812}">
      <dgm:prSet/>
      <dgm:spPr/>
      <dgm:t>
        <a:bodyPr/>
        <a:lstStyle/>
        <a:p>
          <a:endParaRPr lang="es-CR"/>
        </a:p>
      </dgm:t>
    </dgm:pt>
    <dgm:pt modelId="{711E515E-6D0F-43C0-ABD1-FF386A3A7BCB}" type="pres">
      <dgm:prSet presAssocID="{55493A74-CD50-41A7-A7DE-BD85F096A989}" presName="outerComposite" presStyleCnt="0">
        <dgm:presLayoutVars>
          <dgm:chMax val="5"/>
          <dgm:dir/>
          <dgm:resizeHandles val="exact"/>
        </dgm:presLayoutVars>
      </dgm:prSet>
      <dgm:spPr/>
      <dgm:t>
        <a:bodyPr/>
        <a:lstStyle/>
        <a:p>
          <a:endParaRPr lang="es-ES"/>
        </a:p>
      </dgm:t>
    </dgm:pt>
    <dgm:pt modelId="{C591FCE0-A6E4-40F3-B49D-67172C741334}" type="pres">
      <dgm:prSet presAssocID="{55493A74-CD50-41A7-A7DE-BD85F096A989}" presName="dummyMaxCanvas" presStyleCnt="0">
        <dgm:presLayoutVars/>
      </dgm:prSet>
      <dgm:spPr>
        <a:scene3d>
          <a:camera prst="orthographicFront"/>
          <a:lightRig rig="threePt" dir="t"/>
        </a:scene3d>
        <a:sp3d>
          <a:bevelT/>
        </a:sp3d>
      </dgm:spPr>
    </dgm:pt>
    <dgm:pt modelId="{AA388E0B-3F8C-4D5F-B3EB-60CC0B842A46}" type="pres">
      <dgm:prSet presAssocID="{55493A74-CD50-41A7-A7DE-BD85F096A989}" presName="TwoNodes_1" presStyleLbl="node1" presStyleIdx="0" presStyleCnt="2" custScaleX="112194" custScaleY="79087" custLinFactNeighborX="449" custLinFactNeighborY="-34568">
        <dgm:presLayoutVars>
          <dgm:bulletEnabled val="1"/>
        </dgm:presLayoutVars>
      </dgm:prSet>
      <dgm:spPr/>
      <dgm:t>
        <a:bodyPr/>
        <a:lstStyle/>
        <a:p>
          <a:endParaRPr lang="es-CR"/>
        </a:p>
      </dgm:t>
    </dgm:pt>
    <dgm:pt modelId="{4A370E9F-3DAB-4371-B09B-2F725EFBEAFC}" type="pres">
      <dgm:prSet presAssocID="{55493A74-CD50-41A7-A7DE-BD85F096A989}" presName="TwoNodes_2" presStyleLbl="node1" presStyleIdx="1" presStyleCnt="2" custScaleX="100164" custLinFactNeighborX="-2599" custLinFactNeighborY="-27909">
        <dgm:presLayoutVars>
          <dgm:bulletEnabled val="1"/>
        </dgm:presLayoutVars>
      </dgm:prSet>
      <dgm:spPr/>
      <dgm:t>
        <a:bodyPr/>
        <a:lstStyle/>
        <a:p>
          <a:endParaRPr lang="es-CR"/>
        </a:p>
      </dgm:t>
    </dgm:pt>
    <dgm:pt modelId="{E9AAF81D-900A-410C-9836-B623137200F5}" type="pres">
      <dgm:prSet presAssocID="{55493A74-CD50-41A7-A7DE-BD85F096A989}" presName="TwoConn_1-2" presStyleLbl="fgAccFollowNode1" presStyleIdx="0" presStyleCnt="1" custScaleX="74965" custScaleY="54801" custLinFactNeighborX="42350" custLinFactNeighborY="-33618">
        <dgm:presLayoutVars>
          <dgm:bulletEnabled val="1"/>
        </dgm:presLayoutVars>
      </dgm:prSet>
      <dgm:spPr/>
      <dgm:t>
        <a:bodyPr/>
        <a:lstStyle/>
        <a:p>
          <a:endParaRPr lang="es-ES"/>
        </a:p>
      </dgm:t>
    </dgm:pt>
    <dgm:pt modelId="{09E27646-6CA3-41AA-AC2F-C91840F46442}" type="pres">
      <dgm:prSet presAssocID="{55493A74-CD50-41A7-A7DE-BD85F096A989}" presName="TwoNodes_1_text" presStyleLbl="node1" presStyleIdx="1" presStyleCnt="2">
        <dgm:presLayoutVars>
          <dgm:bulletEnabled val="1"/>
        </dgm:presLayoutVars>
      </dgm:prSet>
      <dgm:spPr/>
      <dgm:t>
        <a:bodyPr/>
        <a:lstStyle/>
        <a:p>
          <a:endParaRPr lang="es-CR"/>
        </a:p>
      </dgm:t>
    </dgm:pt>
    <dgm:pt modelId="{452777DA-B1F8-4774-8B4A-2689C4B6BB62}" type="pres">
      <dgm:prSet presAssocID="{55493A74-CD50-41A7-A7DE-BD85F096A989}" presName="TwoNodes_2_text" presStyleLbl="node1" presStyleIdx="1" presStyleCnt="2">
        <dgm:presLayoutVars>
          <dgm:bulletEnabled val="1"/>
        </dgm:presLayoutVars>
      </dgm:prSet>
      <dgm:spPr/>
      <dgm:t>
        <a:bodyPr/>
        <a:lstStyle/>
        <a:p>
          <a:endParaRPr lang="es-CR"/>
        </a:p>
      </dgm:t>
    </dgm:pt>
  </dgm:ptLst>
  <dgm:cxnLst>
    <dgm:cxn modelId="{9E45BF26-1321-4E11-BD12-E9E67302D691}" type="presOf" srcId="{A30CF8C7-5206-4744-BEC9-65AC3636106F}" destId="{4A370E9F-3DAB-4371-B09B-2F725EFBEAFC}" srcOrd="0" destOrd="1" presId="urn:microsoft.com/office/officeart/2005/8/layout/vProcess5"/>
    <dgm:cxn modelId="{4A00C2FB-01C0-4807-807E-BA4322A05E0B}" type="presOf" srcId="{77640EF5-BB25-4E19-9846-8D7B63FFF16E}" destId="{AA388E0B-3F8C-4D5F-B3EB-60CC0B842A46}" srcOrd="0" destOrd="1" presId="urn:microsoft.com/office/officeart/2005/8/layout/vProcess5"/>
    <dgm:cxn modelId="{69003C11-33D0-4AC2-834E-E5B60F63AEA7}" type="presOf" srcId="{39531702-D0FC-45B2-8B80-7485459BE07F}" destId="{AA388E0B-3F8C-4D5F-B3EB-60CC0B842A46}" srcOrd="0" destOrd="2" presId="urn:microsoft.com/office/officeart/2005/8/layout/vProcess5"/>
    <dgm:cxn modelId="{3D4DF4F7-6CD3-4ADF-98F2-6DB7C937FBCF}" type="presOf" srcId="{0E8A4B6E-065B-40EE-9D3C-000CB45A67B7}" destId="{AA388E0B-3F8C-4D5F-B3EB-60CC0B842A46}" srcOrd="0" destOrd="0" presId="urn:microsoft.com/office/officeart/2005/8/layout/vProcess5"/>
    <dgm:cxn modelId="{E869C29D-A987-40CE-9204-539FE668D295}" type="presOf" srcId="{F2CFF4E5-16BA-459B-8822-75FBF0AA2529}" destId="{4A370E9F-3DAB-4371-B09B-2F725EFBEAFC}" srcOrd="0" destOrd="0" presId="urn:microsoft.com/office/officeart/2005/8/layout/vProcess5"/>
    <dgm:cxn modelId="{85D4E074-714C-4A3A-A076-4ED1BAC0C94A}" type="presOf" srcId="{4A8079B8-3C7B-41CA-BFF6-575F8A5ACE91}" destId="{452777DA-B1F8-4774-8B4A-2689C4B6BB62}" srcOrd="1" destOrd="3" presId="urn:microsoft.com/office/officeart/2005/8/layout/vProcess5"/>
    <dgm:cxn modelId="{6183D17B-F649-4221-8BB0-FDA28075F930}" type="presOf" srcId="{F2CFF4E5-16BA-459B-8822-75FBF0AA2529}" destId="{452777DA-B1F8-4774-8B4A-2689C4B6BB62}" srcOrd="1" destOrd="0" presId="urn:microsoft.com/office/officeart/2005/8/layout/vProcess5"/>
    <dgm:cxn modelId="{E220000F-DFC9-493F-819F-8C2707A7EFD1}" type="presOf" srcId="{A17FFCFC-0490-43C1-9859-9983B0A46AEB}" destId="{452777DA-B1F8-4774-8B4A-2689C4B6BB62}" srcOrd="1" destOrd="2" presId="urn:microsoft.com/office/officeart/2005/8/layout/vProcess5"/>
    <dgm:cxn modelId="{064CD60D-7EDD-4DFD-98BC-A3A04442F13F}" srcId="{0E8A4B6E-065B-40EE-9D3C-000CB45A67B7}" destId="{77640EF5-BB25-4E19-9846-8D7B63FFF16E}" srcOrd="0" destOrd="0" parTransId="{49A0B563-53D0-4298-BC09-571D7B659626}" sibTransId="{6A7B22FC-9883-4602-BD6A-A3252661FB5E}"/>
    <dgm:cxn modelId="{AE710F28-27B4-472A-A018-DB2D91E22703}" type="presOf" srcId="{E60AE4C2-492E-43B3-9684-02C218120E57}" destId="{AA388E0B-3F8C-4D5F-B3EB-60CC0B842A46}" srcOrd="0" destOrd="3" presId="urn:microsoft.com/office/officeart/2005/8/layout/vProcess5"/>
    <dgm:cxn modelId="{3A72979C-47DA-4980-9CE7-9E843E5C0812}" srcId="{0E8A4B6E-065B-40EE-9D3C-000CB45A67B7}" destId="{E60AE4C2-492E-43B3-9684-02C218120E57}" srcOrd="2" destOrd="0" parTransId="{5FF5578C-0BDF-4A55-9DFC-0A6C2E42CB25}" sibTransId="{67A4ED3F-B30A-47BE-B77C-63092CF11D54}"/>
    <dgm:cxn modelId="{097D4FB9-12EB-4950-A144-383EA59861BF}" type="presOf" srcId="{E60AE4C2-492E-43B3-9684-02C218120E57}" destId="{09E27646-6CA3-41AA-AC2F-C91840F46442}" srcOrd="1" destOrd="3" presId="urn:microsoft.com/office/officeart/2005/8/layout/vProcess5"/>
    <dgm:cxn modelId="{815EF6E4-A2FA-4277-B00B-84A315723848}" srcId="{F2CFF4E5-16BA-459B-8822-75FBF0AA2529}" destId="{A30CF8C7-5206-4744-BEC9-65AC3636106F}" srcOrd="0" destOrd="0" parTransId="{6450922E-CA9B-4CBB-AEC3-057936554B4A}" sibTransId="{F5FF95BB-7EBC-4622-BC58-4BB2D48EDD21}"/>
    <dgm:cxn modelId="{932E7508-833B-441E-9A0E-04804E1F5596}" type="presOf" srcId="{4A8079B8-3C7B-41CA-BFF6-575F8A5ACE91}" destId="{4A370E9F-3DAB-4371-B09B-2F725EFBEAFC}" srcOrd="0" destOrd="3" presId="urn:microsoft.com/office/officeart/2005/8/layout/vProcess5"/>
    <dgm:cxn modelId="{205948CA-9CFC-490B-B1AF-AE1E4190C6D7}" type="presOf" srcId="{7EE83CBC-5B51-4954-BF11-677B9239E3A1}" destId="{E9AAF81D-900A-410C-9836-B623137200F5}" srcOrd="0" destOrd="0" presId="urn:microsoft.com/office/officeart/2005/8/layout/vProcess5"/>
    <dgm:cxn modelId="{D8666E6C-34D9-4BE8-B3C4-65F0A797EC31}" type="presOf" srcId="{A30CF8C7-5206-4744-BEC9-65AC3636106F}" destId="{452777DA-B1F8-4774-8B4A-2689C4B6BB62}" srcOrd="1" destOrd="1" presId="urn:microsoft.com/office/officeart/2005/8/layout/vProcess5"/>
    <dgm:cxn modelId="{62922836-32E5-494B-A47E-8202CFCA003E}" type="presOf" srcId="{55493A74-CD50-41A7-A7DE-BD85F096A989}" destId="{711E515E-6D0F-43C0-ABD1-FF386A3A7BCB}" srcOrd="0" destOrd="0" presId="urn:microsoft.com/office/officeart/2005/8/layout/vProcess5"/>
    <dgm:cxn modelId="{3E7D6998-F9FA-47D9-B458-08C5B8891FD2}" srcId="{0E8A4B6E-065B-40EE-9D3C-000CB45A67B7}" destId="{39531702-D0FC-45B2-8B80-7485459BE07F}" srcOrd="1" destOrd="0" parTransId="{8C8A1072-2749-4F6A-8479-55B75F2FF3EB}" sibTransId="{995D2BE5-90B7-4008-8ADF-3F18C114BB0F}"/>
    <dgm:cxn modelId="{CF89E2B1-50BF-4C2B-9E4C-88387CBF5760}" type="presOf" srcId="{39531702-D0FC-45B2-8B80-7485459BE07F}" destId="{09E27646-6CA3-41AA-AC2F-C91840F46442}" srcOrd="1" destOrd="2" presId="urn:microsoft.com/office/officeart/2005/8/layout/vProcess5"/>
    <dgm:cxn modelId="{9E528726-6AAD-4530-B5A5-6A23C3794EC1}" srcId="{F2CFF4E5-16BA-459B-8822-75FBF0AA2529}" destId="{4A8079B8-3C7B-41CA-BFF6-575F8A5ACE91}" srcOrd="2" destOrd="0" parTransId="{B1D972D3-DED3-42A8-BACE-9345A7CBF3B9}" sibTransId="{05D51529-C8AE-4754-BC14-5466517D3725}"/>
    <dgm:cxn modelId="{0A272958-E725-427E-B4A5-8325B33D0603}" type="presOf" srcId="{77640EF5-BB25-4E19-9846-8D7B63FFF16E}" destId="{09E27646-6CA3-41AA-AC2F-C91840F46442}" srcOrd="1" destOrd="1" presId="urn:microsoft.com/office/officeart/2005/8/layout/vProcess5"/>
    <dgm:cxn modelId="{22A88E09-33E3-45A2-89AC-50D7AA950F7A}" srcId="{F2CFF4E5-16BA-459B-8822-75FBF0AA2529}" destId="{A17FFCFC-0490-43C1-9859-9983B0A46AEB}" srcOrd="1" destOrd="0" parTransId="{20A07506-C604-465E-9990-52C083DD6186}" sibTransId="{BEE41593-4358-4B0A-94F6-C645E825FF85}"/>
    <dgm:cxn modelId="{60DBEB0F-3B48-41B3-A22C-59782F6C40AE}" srcId="{55493A74-CD50-41A7-A7DE-BD85F096A989}" destId="{F2CFF4E5-16BA-459B-8822-75FBF0AA2529}" srcOrd="1" destOrd="0" parTransId="{D9C7BB43-4EC1-4F82-A762-C066385DB440}" sibTransId="{13303CC7-46C1-4F44-B107-B8AB3E342A3F}"/>
    <dgm:cxn modelId="{3B9BC241-6F82-4174-8792-F98E465B47C1}" type="presOf" srcId="{0E8A4B6E-065B-40EE-9D3C-000CB45A67B7}" destId="{09E27646-6CA3-41AA-AC2F-C91840F46442}" srcOrd="1" destOrd="0" presId="urn:microsoft.com/office/officeart/2005/8/layout/vProcess5"/>
    <dgm:cxn modelId="{FB868EF8-E9FA-4EC8-B0A3-4D82D3FE3370}" srcId="{55493A74-CD50-41A7-A7DE-BD85F096A989}" destId="{0E8A4B6E-065B-40EE-9D3C-000CB45A67B7}" srcOrd="0" destOrd="0" parTransId="{8531D380-DDF5-4CBF-86CF-A1E260D1DEF7}" sibTransId="{7EE83CBC-5B51-4954-BF11-677B9239E3A1}"/>
    <dgm:cxn modelId="{9C20BB74-D174-4928-80C8-51EB25F47F1C}" type="presOf" srcId="{A17FFCFC-0490-43C1-9859-9983B0A46AEB}" destId="{4A370E9F-3DAB-4371-B09B-2F725EFBEAFC}" srcOrd="0" destOrd="2" presId="urn:microsoft.com/office/officeart/2005/8/layout/vProcess5"/>
    <dgm:cxn modelId="{56C87C16-C493-43C3-8FDC-14F1C46A0EB2}" type="presParOf" srcId="{711E515E-6D0F-43C0-ABD1-FF386A3A7BCB}" destId="{C591FCE0-A6E4-40F3-B49D-67172C741334}" srcOrd="0" destOrd="0" presId="urn:microsoft.com/office/officeart/2005/8/layout/vProcess5"/>
    <dgm:cxn modelId="{1CE275D3-05BC-4992-BBCC-BE87E4857460}" type="presParOf" srcId="{711E515E-6D0F-43C0-ABD1-FF386A3A7BCB}" destId="{AA388E0B-3F8C-4D5F-B3EB-60CC0B842A46}" srcOrd="1" destOrd="0" presId="urn:microsoft.com/office/officeart/2005/8/layout/vProcess5"/>
    <dgm:cxn modelId="{672A9350-C455-48E0-AFE0-438A9CF43F5F}" type="presParOf" srcId="{711E515E-6D0F-43C0-ABD1-FF386A3A7BCB}" destId="{4A370E9F-3DAB-4371-B09B-2F725EFBEAFC}" srcOrd="2" destOrd="0" presId="urn:microsoft.com/office/officeart/2005/8/layout/vProcess5"/>
    <dgm:cxn modelId="{B006D0CA-5A2C-474C-BDC6-BAD8615172C3}" type="presParOf" srcId="{711E515E-6D0F-43C0-ABD1-FF386A3A7BCB}" destId="{E9AAF81D-900A-410C-9836-B623137200F5}" srcOrd="3" destOrd="0" presId="urn:microsoft.com/office/officeart/2005/8/layout/vProcess5"/>
    <dgm:cxn modelId="{197E43B4-1B72-4ADC-849D-36D3EEF5A945}" type="presParOf" srcId="{711E515E-6D0F-43C0-ABD1-FF386A3A7BCB}" destId="{09E27646-6CA3-41AA-AC2F-C91840F46442}" srcOrd="4" destOrd="0" presId="urn:microsoft.com/office/officeart/2005/8/layout/vProcess5"/>
    <dgm:cxn modelId="{F90F3D16-5CBD-4E3F-A734-D7933D925F76}" type="presParOf" srcId="{711E515E-6D0F-43C0-ABD1-FF386A3A7BCB}" destId="{452777DA-B1F8-4774-8B4A-2689C4B6BB62}" srcOrd="5"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89595DD-EEE1-4BC5-992D-302772BD1E6F}"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s-CR"/>
        </a:p>
      </dgm:t>
    </dgm:pt>
    <dgm:pt modelId="{1CDF087C-52DD-4B43-A8A4-DA17DF576FD3}">
      <dgm:prSet phldrT="[Texto]"/>
      <dgm:spPr>
        <a:scene3d>
          <a:camera prst="orthographicFront"/>
          <a:lightRig rig="threePt" dir="t"/>
        </a:scene3d>
        <a:sp3d>
          <a:bevelT w="139700" prst="cross"/>
        </a:sp3d>
      </dgm:spPr>
      <dgm:t>
        <a:bodyPr/>
        <a:lstStyle/>
        <a:p>
          <a:r>
            <a:rPr lang="es-CR" dirty="0" smtClean="0"/>
            <a:t>Nivel básico</a:t>
          </a:r>
          <a:endParaRPr lang="es-CR" dirty="0"/>
        </a:p>
      </dgm:t>
    </dgm:pt>
    <dgm:pt modelId="{13A827C8-448F-49F3-ACE5-E5DA0BCF1E09}" type="parTrans" cxnId="{3011C44C-519F-43D6-947B-C5944AB87FE7}">
      <dgm:prSet/>
      <dgm:spPr/>
      <dgm:t>
        <a:bodyPr/>
        <a:lstStyle/>
        <a:p>
          <a:endParaRPr lang="es-CR"/>
        </a:p>
      </dgm:t>
    </dgm:pt>
    <dgm:pt modelId="{29D186F1-B673-4824-9F70-5F934AF20321}" type="sibTrans" cxnId="{3011C44C-519F-43D6-947B-C5944AB87FE7}">
      <dgm:prSet/>
      <dgm:spPr/>
      <dgm:t>
        <a:bodyPr/>
        <a:lstStyle/>
        <a:p>
          <a:endParaRPr lang="es-CR"/>
        </a:p>
      </dgm:t>
    </dgm:pt>
    <dgm:pt modelId="{6D287A33-78D2-4340-9A3A-E1B860CA8FF5}">
      <dgm:prSet phldrT="[Texto]" custT="1"/>
      <dgm:spPr>
        <a:scene3d>
          <a:camera prst="orthographicFront"/>
          <a:lightRig rig="threePt" dir="t"/>
        </a:scene3d>
        <a:sp3d>
          <a:bevelT w="139700" prst="cross"/>
        </a:sp3d>
      </dgm:spPr>
      <dgm:t>
        <a:bodyPr/>
        <a:lstStyle/>
        <a:p>
          <a:r>
            <a:rPr lang="es-CR" sz="2000" dirty="0" smtClean="0">
              <a:latin typeface="Calibri" pitchFamily="34" charset="0"/>
            </a:rPr>
            <a:t>Relación poco interactiva, a nivel de ciudadano individual, donde el mecanismo tradicional refiere a la recepción y atención de denuncia ciudadana</a:t>
          </a:r>
          <a:endParaRPr lang="es-CR" sz="2000" dirty="0"/>
        </a:p>
      </dgm:t>
    </dgm:pt>
    <dgm:pt modelId="{F8B6F2AE-FD40-4EED-918A-3E96ACCAE7BE}" type="parTrans" cxnId="{6BF7B9FF-D64F-49F1-B475-2A38955DA253}">
      <dgm:prSet/>
      <dgm:spPr/>
      <dgm:t>
        <a:bodyPr/>
        <a:lstStyle/>
        <a:p>
          <a:endParaRPr lang="es-CR"/>
        </a:p>
      </dgm:t>
    </dgm:pt>
    <dgm:pt modelId="{FC6D4D0F-0B5D-4E2F-8326-D487A5FE0CD0}" type="sibTrans" cxnId="{6BF7B9FF-D64F-49F1-B475-2A38955DA253}">
      <dgm:prSet/>
      <dgm:spPr/>
      <dgm:t>
        <a:bodyPr/>
        <a:lstStyle/>
        <a:p>
          <a:endParaRPr lang="es-CR"/>
        </a:p>
      </dgm:t>
    </dgm:pt>
    <dgm:pt modelId="{1045D77A-8BA7-4F7A-9BC7-E940957D47E1}">
      <dgm:prSet phldrT="[Texto]"/>
      <dgm:spPr>
        <a:scene3d>
          <a:camera prst="orthographicFront"/>
          <a:lightRig rig="threePt" dir="t"/>
        </a:scene3d>
        <a:sp3d>
          <a:bevelT w="139700" prst="cross"/>
        </a:sp3d>
      </dgm:spPr>
      <dgm:t>
        <a:bodyPr/>
        <a:lstStyle/>
        <a:p>
          <a:r>
            <a:rPr lang="es-CR" dirty="0" smtClean="0"/>
            <a:t>Nivel medio</a:t>
          </a:r>
          <a:endParaRPr lang="es-CR" dirty="0"/>
        </a:p>
      </dgm:t>
    </dgm:pt>
    <dgm:pt modelId="{3245EB24-09F1-450E-8EFF-B3122463E1FF}" type="parTrans" cxnId="{856E36D3-803C-4ECB-B1FB-D2B431698377}">
      <dgm:prSet/>
      <dgm:spPr/>
      <dgm:t>
        <a:bodyPr/>
        <a:lstStyle/>
        <a:p>
          <a:endParaRPr lang="es-CR"/>
        </a:p>
      </dgm:t>
    </dgm:pt>
    <dgm:pt modelId="{A78CE195-2F00-4401-98A2-B8977A1A9568}" type="sibTrans" cxnId="{856E36D3-803C-4ECB-B1FB-D2B431698377}">
      <dgm:prSet/>
      <dgm:spPr/>
      <dgm:t>
        <a:bodyPr/>
        <a:lstStyle/>
        <a:p>
          <a:endParaRPr lang="es-CR"/>
        </a:p>
      </dgm:t>
    </dgm:pt>
    <dgm:pt modelId="{5B56FC06-2A5A-4A9D-A688-396842D63C75}">
      <dgm:prSet phldrT="[Texto]" custT="1"/>
      <dgm:spPr>
        <a:scene3d>
          <a:camera prst="orthographicFront"/>
          <a:lightRig rig="threePt" dir="t"/>
        </a:scene3d>
        <a:sp3d>
          <a:bevelT w="139700" prst="cross"/>
        </a:sp3d>
      </dgm:spPr>
      <dgm:t>
        <a:bodyPr/>
        <a:lstStyle/>
        <a:p>
          <a:r>
            <a:rPr lang="es-CR" sz="2000" dirty="0" smtClean="0">
              <a:latin typeface="Calibri" pitchFamily="34" charset="0"/>
            </a:rPr>
            <a:t>Relación más interactiva, que puede abarcar desde personas particulares hasta grupos de ciudadanos, basada en sistemas de información y productos de fiscalización.</a:t>
          </a:r>
          <a:endParaRPr lang="es-CR" sz="2000" dirty="0"/>
        </a:p>
      </dgm:t>
    </dgm:pt>
    <dgm:pt modelId="{AB7A9769-5F33-4719-B54E-409AD6275D26}" type="parTrans" cxnId="{AFC8E3C3-58F2-4EC2-874F-29C8F5F09440}">
      <dgm:prSet/>
      <dgm:spPr/>
      <dgm:t>
        <a:bodyPr/>
        <a:lstStyle/>
        <a:p>
          <a:endParaRPr lang="es-CR"/>
        </a:p>
      </dgm:t>
    </dgm:pt>
    <dgm:pt modelId="{441316F8-0AE9-42D3-AF44-B42FF902D45A}" type="sibTrans" cxnId="{AFC8E3C3-58F2-4EC2-874F-29C8F5F09440}">
      <dgm:prSet/>
      <dgm:spPr/>
      <dgm:t>
        <a:bodyPr/>
        <a:lstStyle/>
        <a:p>
          <a:endParaRPr lang="es-CR"/>
        </a:p>
      </dgm:t>
    </dgm:pt>
    <dgm:pt modelId="{795D8D57-EEFF-4172-A25A-9456438946C1}">
      <dgm:prSet phldrT="[Texto]"/>
      <dgm:spPr>
        <a:scene3d>
          <a:camera prst="orthographicFront"/>
          <a:lightRig rig="threePt" dir="t"/>
        </a:scene3d>
        <a:sp3d>
          <a:bevelT w="139700" prst="cross"/>
        </a:sp3d>
      </dgm:spPr>
      <dgm:t>
        <a:bodyPr/>
        <a:lstStyle/>
        <a:p>
          <a:r>
            <a:rPr lang="es-CR" dirty="0" smtClean="0"/>
            <a:t>Nivel avanzado</a:t>
          </a:r>
          <a:endParaRPr lang="es-CR" dirty="0"/>
        </a:p>
      </dgm:t>
    </dgm:pt>
    <dgm:pt modelId="{95B52C97-8E60-40EE-B643-394BD8DAF476}" type="parTrans" cxnId="{33EB77E8-2457-41D5-8DEC-B80FF20AE7E3}">
      <dgm:prSet/>
      <dgm:spPr/>
      <dgm:t>
        <a:bodyPr/>
        <a:lstStyle/>
        <a:p>
          <a:endParaRPr lang="es-CR"/>
        </a:p>
      </dgm:t>
    </dgm:pt>
    <dgm:pt modelId="{AF4B23EB-2824-4289-B174-289F1967B8E9}" type="sibTrans" cxnId="{33EB77E8-2457-41D5-8DEC-B80FF20AE7E3}">
      <dgm:prSet/>
      <dgm:spPr/>
      <dgm:t>
        <a:bodyPr/>
        <a:lstStyle/>
        <a:p>
          <a:endParaRPr lang="es-CR"/>
        </a:p>
      </dgm:t>
    </dgm:pt>
    <dgm:pt modelId="{61AFBB6A-C78C-4140-B564-1DCC1B593D4B}">
      <dgm:prSet phldrT="[Texto]" custT="1"/>
      <dgm:spPr>
        <a:scene3d>
          <a:camera prst="orthographicFront"/>
          <a:lightRig rig="threePt" dir="t"/>
        </a:scene3d>
        <a:sp3d>
          <a:bevelT w="139700" prst="cross"/>
        </a:sp3d>
      </dgm:spPr>
      <dgm:t>
        <a:bodyPr/>
        <a:lstStyle/>
        <a:p>
          <a:r>
            <a:rPr lang="es-CR" sz="1800" dirty="0" smtClean="0">
              <a:latin typeface="Calibri" pitchFamily="34" charset="0"/>
            </a:rPr>
            <a:t>La ciudadanía u otras partes interesadas tienen, además de las facilidades de los niveles anteriores, la posibilidad de participar, activamente, tanto en la formulación del plan de auditoría, como en otras etapas del proceso fiscalizador.</a:t>
          </a:r>
          <a:endParaRPr lang="es-CR" sz="1800" dirty="0"/>
        </a:p>
      </dgm:t>
    </dgm:pt>
    <dgm:pt modelId="{AC64AA11-4D4A-42C0-BE2E-A554BD9D59FF}" type="parTrans" cxnId="{8059C6B3-EA2C-4CDF-925A-32174FB8BE03}">
      <dgm:prSet/>
      <dgm:spPr/>
      <dgm:t>
        <a:bodyPr/>
        <a:lstStyle/>
        <a:p>
          <a:endParaRPr lang="es-CR"/>
        </a:p>
      </dgm:t>
    </dgm:pt>
    <dgm:pt modelId="{0D47E1A3-53F4-431E-BEB3-6CD738BAC915}" type="sibTrans" cxnId="{8059C6B3-EA2C-4CDF-925A-32174FB8BE03}">
      <dgm:prSet/>
      <dgm:spPr/>
      <dgm:t>
        <a:bodyPr/>
        <a:lstStyle/>
        <a:p>
          <a:endParaRPr lang="es-CR"/>
        </a:p>
      </dgm:t>
    </dgm:pt>
    <dgm:pt modelId="{762F1F5F-69EE-43E1-86C6-0CCD7BB9B9D8}" type="pres">
      <dgm:prSet presAssocID="{589595DD-EEE1-4BC5-992D-302772BD1E6F}" presName="Name0" presStyleCnt="0">
        <dgm:presLayoutVars>
          <dgm:dir/>
          <dgm:animLvl val="lvl"/>
          <dgm:resizeHandles val="exact"/>
        </dgm:presLayoutVars>
      </dgm:prSet>
      <dgm:spPr/>
      <dgm:t>
        <a:bodyPr/>
        <a:lstStyle/>
        <a:p>
          <a:endParaRPr lang="es-ES"/>
        </a:p>
      </dgm:t>
    </dgm:pt>
    <dgm:pt modelId="{A10061E9-354E-4F20-9803-9FB3443DF3B8}" type="pres">
      <dgm:prSet presAssocID="{1CDF087C-52DD-4B43-A8A4-DA17DF576FD3}" presName="composite" presStyleCnt="0"/>
      <dgm:spPr>
        <a:scene3d>
          <a:camera prst="orthographicFront"/>
          <a:lightRig rig="threePt" dir="t"/>
        </a:scene3d>
        <a:sp3d>
          <a:bevelT w="139700" prst="cross"/>
        </a:sp3d>
      </dgm:spPr>
    </dgm:pt>
    <dgm:pt modelId="{D8AAB9DA-98F7-4762-AF72-BCEF1E98988B}" type="pres">
      <dgm:prSet presAssocID="{1CDF087C-52DD-4B43-A8A4-DA17DF576FD3}" presName="parTx" presStyleLbl="alignNode1" presStyleIdx="0" presStyleCnt="3">
        <dgm:presLayoutVars>
          <dgm:chMax val="0"/>
          <dgm:chPref val="0"/>
          <dgm:bulletEnabled val="1"/>
        </dgm:presLayoutVars>
      </dgm:prSet>
      <dgm:spPr/>
      <dgm:t>
        <a:bodyPr/>
        <a:lstStyle/>
        <a:p>
          <a:endParaRPr lang="es-ES"/>
        </a:p>
      </dgm:t>
    </dgm:pt>
    <dgm:pt modelId="{722C8250-0AA0-4B72-B71E-978DDC31BEDF}" type="pres">
      <dgm:prSet presAssocID="{1CDF087C-52DD-4B43-A8A4-DA17DF576FD3}" presName="desTx" presStyleLbl="alignAccFollowNode1" presStyleIdx="0" presStyleCnt="3">
        <dgm:presLayoutVars>
          <dgm:bulletEnabled val="1"/>
        </dgm:presLayoutVars>
      </dgm:prSet>
      <dgm:spPr/>
      <dgm:t>
        <a:bodyPr/>
        <a:lstStyle/>
        <a:p>
          <a:endParaRPr lang="es-CR"/>
        </a:p>
      </dgm:t>
    </dgm:pt>
    <dgm:pt modelId="{66150964-0F62-4DE7-887E-AAE17C127696}" type="pres">
      <dgm:prSet presAssocID="{29D186F1-B673-4824-9F70-5F934AF20321}" presName="space" presStyleCnt="0"/>
      <dgm:spPr>
        <a:scene3d>
          <a:camera prst="orthographicFront"/>
          <a:lightRig rig="threePt" dir="t"/>
        </a:scene3d>
        <a:sp3d>
          <a:bevelT w="139700" prst="cross"/>
        </a:sp3d>
      </dgm:spPr>
    </dgm:pt>
    <dgm:pt modelId="{E96028D0-4632-4D3D-B1BF-6E9F3201A9EC}" type="pres">
      <dgm:prSet presAssocID="{1045D77A-8BA7-4F7A-9BC7-E940957D47E1}" presName="composite" presStyleCnt="0"/>
      <dgm:spPr>
        <a:scene3d>
          <a:camera prst="orthographicFront"/>
          <a:lightRig rig="threePt" dir="t"/>
        </a:scene3d>
        <a:sp3d>
          <a:bevelT w="139700" prst="cross"/>
        </a:sp3d>
      </dgm:spPr>
    </dgm:pt>
    <dgm:pt modelId="{2C1AE4CE-B204-49AA-9584-802BAD80D466}" type="pres">
      <dgm:prSet presAssocID="{1045D77A-8BA7-4F7A-9BC7-E940957D47E1}" presName="parTx" presStyleLbl="alignNode1" presStyleIdx="1" presStyleCnt="3">
        <dgm:presLayoutVars>
          <dgm:chMax val="0"/>
          <dgm:chPref val="0"/>
          <dgm:bulletEnabled val="1"/>
        </dgm:presLayoutVars>
      </dgm:prSet>
      <dgm:spPr/>
      <dgm:t>
        <a:bodyPr/>
        <a:lstStyle/>
        <a:p>
          <a:endParaRPr lang="es-CR"/>
        </a:p>
      </dgm:t>
    </dgm:pt>
    <dgm:pt modelId="{AB2573FF-4F1D-4EF9-9F23-1E0D8239EFE3}" type="pres">
      <dgm:prSet presAssocID="{1045D77A-8BA7-4F7A-9BC7-E940957D47E1}" presName="desTx" presStyleLbl="alignAccFollowNode1" presStyleIdx="1" presStyleCnt="3">
        <dgm:presLayoutVars>
          <dgm:bulletEnabled val="1"/>
        </dgm:presLayoutVars>
      </dgm:prSet>
      <dgm:spPr/>
      <dgm:t>
        <a:bodyPr/>
        <a:lstStyle/>
        <a:p>
          <a:endParaRPr lang="es-CR"/>
        </a:p>
      </dgm:t>
    </dgm:pt>
    <dgm:pt modelId="{90476E8F-4478-4F82-90A6-213346A8F9F5}" type="pres">
      <dgm:prSet presAssocID="{A78CE195-2F00-4401-98A2-B8977A1A9568}" presName="space" presStyleCnt="0"/>
      <dgm:spPr>
        <a:scene3d>
          <a:camera prst="orthographicFront"/>
          <a:lightRig rig="threePt" dir="t"/>
        </a:scene3d>
        <a:sp3d>
          <a:bevelT w="139700" prst="cross"/>
        </a:sp3d>
      </dgm:spPr>
    </dgm:pt>
    <dgm:pt modelId="{E7AD59C8-68CE-467D-A484-F76A62D3FB49}" type="pres">
      <dgm:prSet presAssocID="{795D8D57-EEFF-4172-A25A-9456438946C1}" presName="composite" presStyleCnt="0"/>
      <dgm:spPr>
        <a:scene3d>
          <a:camera prst="orthographicFront"/>
          <a:lightRig rig="threePt" dir="t"/>
        </a:scene3d>
        <a:sp3d>
          <a:bevelT w="139700" prst="cross"/>
        </a:sp3d>
      </dgm:spPr>
    </dgm:pt>
    <dgm:pt modelId="{C5AC02D2-076B-4977-BEDB-723C5E6B7798}" type="pres">
      <dgm:prSet presAssocID="{795D8D57-EEFF-4172-A25A-9456438946C1}" presName="parTx" presStyleLbl="alignNode1" presStyleIdx="2" presStyleCnt="3">
        <dgm:presLayoutVars>
          <dgm:chMax val="0"/>
          <dgm:chPref val="0"/>
          <dgm:bulletEnabled val="1"/>
        </dgm:presLayoutVars>
      </dgm:prSet>
      <dgm:spPr/>
      <dgm:t>
        <a:bodyPr/>
        <a:lstStyle/>
        <a:p>
          <a:endParaRPr lang="es-ES"/>
        </a:p>
      </dgm:t>
    </dgm:pt>
    <dgm:pt modelId="{1C6DFDB6-C5F5-4EE7-A8C0-58D2F2658C97}" type="pres">
      <dgm:prSet presAssocID="{795D8D57-EEFF-4172-A25A-9456438946C1}" presName="desTx" presStyleLbl="alignAccFollowNode1" presStyleIdx="2" presStyleCnt="3">
        <dgm:presLayoutVars>
          <dgm:bulletEnabled val="1"/>
        </dgm:presLayoutVars>
      </dgm:prSet>
      <dgm:spPr/>
      <dgm:t>
        <a:bodyPr/>
        <a:lstStyle/>
        <a:p>
          <a:endParaRPr lang="es-CR"/>
        </a:p>
      </dgm:t>
    </dgm:pt>
  </dgm:ptLst>
  <dgm:cxnLst>
    <dgm:cxn modelId="{6BF7B9FF-D64F-49F1-B475-2A38955DA253}" srcId="{1CDF087C-52DD-4B43-A8A4-DA17DF576FD3}" destId="{6D287A33-78D2-4340-9A3A-E1B860CA8FF5}" srcOrd="0" destOrd="0" parTransId="{F8B6F2AE-FD40-4EED-918A-3E96ACCAE7BE}" sibTransId="{FC6D4D0F-0B5D-4E2F-8326-D487A5FE0CD0}"/>
    <dgm:cxn modelId="{8059C6B3-EA2C-4CDF-925A-32174FB8BE03}" srcId="{795D8D57-EEFF-4172-A25A-9456438946C1}" destId="{61AFBB6A-C78C-4140-B564-1DCC1B593D4B}" srcOrd="0" destOrd="0" parTransId="{AC64AA11-4D4A-42C0-BE2E-A554BD9D59FF}" sibTransId="{0D47E1A3-53F4-431E-BEB3-6CD738BAC915}"/>
    <dgm:cxn modelId="{21AF59C6-4594-4F81-9F2F-71FD85EE653C}" type="presOf" srcId="{795D8D57-EEFF-4172-A25A-9456438946C1}" destId="{C5AC02D2-076B-4977-BEDB-723C5E6B7798}" srcOrd="0" destOrd="0" presId="urn:microsoft.com/office/officeart/2005/8/layout/hList1"/>
    <dgm:cxn modelId="{B308414A-F4FD-4294-A1E8-136B66D99697}" type="presOf" srcId="{6D287A33-78D2-4340-9A3A-E1B860CA8FF5}" destId="{722C8250-0AA0-4B72-B71E-978DDC31BEDF}" srcOrd="0" destOrd="0" presId="urn:microsoft.com/office/officeart/2005/8/layout/hList1"/>
    <dgm:cxn modelId="{DB036ADF-C50F-4F01-81EF-A531A734E037}" type="presOf" srcId="{1CDF087C-52DD-4B43-A8A4-DA17DF576FD3}" destId="{D8AAB9DA-98F7-4762-AF72-BCEF1E98988B}" srcOrd="0" destOrd="0" presId="urn:microsoft.com/office/officeart/2005/8/layout/hList1"/>
    <dgm:cxn modelId="{856E36D3-803C-4ECB-B1FB-D2B431698377}" srcId="{589595DD-EEE1-4BC5-992D-302772BD1E6F}" destId="{1045D77A-8BA7-4F7A-9BC7-E940957D47E1}" srcOrd="1" destOrd="0" parTransId="{3245EB24-09F1-450E-8EFF-B3122463E1FF}" sibTransId="{A78CE195-2F00-4401-98A2-B8977A1A9568}"/>
    <dgm:cxn modelId="{8DF90081-6C42-4171-8F1E-F1502F730182}" type="presOf" srcId="{61AFBB6A-C78C-4140-B564-1DCC1B593D4B}" destId="{1C6DFDB6-C5F5-4EE7-A8C0-58D2F2658C97}" srcOrd="0" destOrd="0" presId="urn:microsoft.com/office/officeart/2005/8/layout/hList1"/>
    <dgm:cxn modelId="{149D0348-C614-4CE6-A844-C6C05554CAAD}" type="presOf" srcId="{589595DD-EEE1-4BC5-992D-302772BD1E6F}" destId="{762F1F5F-69EE-43E1-86C6-0CCD7BB9B9D8}" srcOrd="0" destOrd="0" presId="urn:microsoft.com/office/officeart/2005/8/layout/hList1"/>
    <dgm:cxn modelId="{AFC8E3C3-58F2-4EC2-874F-29C8F5F09440}" srcId="{1045D77A-8BA7-4F7A-9BC7-E940957D47E1}" destId="{5B56FC06-2A5A-4A9D-A688-396842D63C75}" srcOrd="0" destOrd="0" parTransId="{AB7A9769-5F33-4719-B54E-409AD6275D26}" sibTransId="{441316F8-0AE9-42D3-AF44-B42FF902D45A}"/>
    <dgm:cxn modelId="{41788E88-51B6-4B38-83BC-B1A2E1645556}" type="presOf" srcId="{1045D77A-8BA7-4F7A-9BC7-E940957D47E1}" destId="{2C1AE4CE-B204-49AA-9584-802BAD80D466}" srcOrd="0" destOrd="0" presId="urn:microsoft.com/office/officeart/2005/8/layout/hList1"/>
    <dgm:cxn modelId="{33EB77E8-2457-41D5-8DEC-B80FF20AE7E3}" srcId="{589595DD-EEE1-4BC5-992D-302772BD1E6F}" destId="{795D8D57-EEFF-4172-A25A-9456438946C1}" srcOrd="2" destOrd="0" parTransId="{95B52C97-8E60-40EE-B643-394BD8DAF476}" sibTransId="{AF4B23EB-2824-4289-B174-289F1967B8E9}"/>
    <dgm:cxn modelId="{23DA0BD3-93FA-49DF-9DD0-568173704983}" type="presOf" srcId="{5B56FC06-2A5A-4A9D-A688-396842D63C75}" destId="{AB2573FF-4F1D-4EF9-9F23-1E0D8239EFE3}" srcOrd="0" destOrd="0" presId="urn:microsoft.com/office/officeart/2005/8/layout/hList1"/>
    <dgm:cxn modelId="{3011C44C-519F-43D6-947B-C5944AB87FE7}" srcId="{589595DD-EEE1-4BC5-992D-302772BD1E6F}" destId="{1CDF087C-52DD-4B43-A8A4-DA17DF576FD3}" srcOrd="0" destOrd="0" parTransId="{13A827C8-448F-49F3-ACE5-E5DA0BCF1E09}" sibTransId="{29D186F1-B673-4824-9F70-5F934AF20321}"/>
    <dgm:cxn modelId="{D7E21F19-2F2E-4C58-BFB3-8CB258F1B5C6}" type="presParOf" srcId="{762F1F5F-69EE-43E1-86C6-0CCD7BB9B9D8}" destId="{A10061E9-354E-4F20-9803-9FB3443DF3B8}" srcOrd="0" destOrd="0" presId="urn:microsoft.com/office/officeart/2005/8/layout/hList1"/>
    <dgm:cxn modelId="{CB653DA0-E83A-4B2F-A81C-0CC4FD0E2049}" type="presParOf" srcId="{A10061E9-354E-4F20-9803-9FB3443DF3B8}" destId="{D8AAB9DA-98F7-4762-AF72-BCEF1E98988B}" srcOrd="0" destOrd="0" presId="urn:microsoft.com/office/officeart/2005/8/layout/hList1"/>
    <dgm:cxn modelId="{A4CC8748-2D77-4808-86BA-CCC40A5837CA}" type="presParOf" srcId="{A10061E9-354E-4F20-9803-9FB3443DF3B8}" destId="{722C8250-0AA0-4B72-B71E-978DDC31BEDF}" srcOrd="1" destOrd="0" presId="urn:microsoft.com/office/officeart/2005/8/layout/hList1"/>
    <dgm:cxn modelId="{FE5F793A-792F-4259-A9E0-FADA851760DA}" type="presParOf" srcId="{762F1F5F-69EE-43E1-86C6-0CCD7BB9B9D8}" destId="{66150964-0F62-4DE7-887E-AAE17C127696}" srcOrd="1" destOrd="0" presId="urn:microsoft.com/office/officeart/2005/8/layout/hList1"/>
    <dgm:cxn modelId="{F0CF5B5D-11F8-4F0D-B185-80FA9421CCE3}" type="presParOf" srcId="{762F1F5F-69EE-43E1-86C6-0CCD7BB9B9D8}" destId="{E96028D0-4632-4D3D-B1BF-6E9F3201A9EC}" srcOrd="2" destOrd="0" presId="urn:microsoft.com/office/officeart/2005/8/layout/hList1"/>
    <dgm:cxn modelId="{D95C2F8D-0AA4-4673-8859-A408849EDD06}" type="presParOf" srcId="{E96028D0-4632-4D3D-B1BF-6E9F3201A9EC}" destId="{2C1AE4CE-B204-49AA-9584-802BAD80D466}" srcOrd="0" destOrd="0" presId="urn:microsoft.com/office/officeart/2005/8/layout/hList1"/>
    <dgm:cxn modelId="{CA679627-3F2C-444E-A1CD-BDC910866AC9}" type="presParOf" srcId="{E96028D0-4632-4D3D-B1BF-6E9F3201A9EC}" destId="{AB2573FF-4F1D-4EF9-9F23-1E0D8239EFE3}" srcOrd="1" destOrd="0" presId="urn:microsoft.com/office/officeart/2005/8/layout/hList1"/>
    <dgm:cxn modelId="{45654ADB-D751-427A-8D79-89332D5DC5D7}" type="presParOf" srcId="{762F1F5F-69EE-43E1-86C6-0CCD7BB9B9D8}" destId="{90476E8F-4478-4F82-90A6-213346A8F9F5}" srcOrd="3" destOrd="0" presId="urn:microsoft.com/office/officeart/2005/8/layout/hList1"/>
    <dgm:cxn modelId="{59CD9FB0-5941-4AE9-929E-A35878B3C660}" type="presParOf" srcId="{762F1F5F-69EE-43E1-86C6-0CCD7BB9B9D8}" destId="{E7AD59C8-68CE-467D-A484-F76A62D3FB49}" srcOrd="4" destOrd="0" presId="urn:microsoft.com/office/officeart/2005/8/layout/hList1"/>
    <dgm:cxn modelId="{8E55BFB3-628E-4EFC-A282-A163524FDD22}" type="presParOf" srcId="{E7AD59C8-68CE-467D-A484-F76A62D3FB49}" destId="{C5AC02D2-076B-4977-BEDB-723C5E6B7798}" srcOrd="0" destOrd="0" presId="urn:microsoft.com/office/officeart/2005/8/layout/hList1"/>
    <dgm:cxn modelId="{86945BD5-571E-462F-97A7-9CD3EF749CDB}" type="presParOf" srcId="{E7AD59C8-68CE-467D-A484-F76A62D3FB49}" destId="{1C6DFDB6-C5F5-4EE7-A8C0-58D2F2658C97}"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2848729-3AE8-4BE1-9967-B1DB78CA2398}" type="doc">
      <dgm:prSet loTypeId="urn:microsoft.com/office/officeart/2005/8/layout/bProcess4" loCatId="process" qsTypeId="urn:microsoft.com/office/officeart/2005/8/quickstyle/simple1" qsCatId="simple" csTypeId="urn:microsoft.com/office/officeart/2005/8/colors/accent1_2" csCatId="accent1" phldr="1"/>
      <dgm:spPr>
        <a:scene3d>
          <a:camera prst="perspectiveBelow"/>
          <a:lightRig rig="threePt" dir="t"/>
        </a:scene3d>
      </dgm:spPr>
      <dgm:t>
        <a:bodyPr/>
        <a:lstStyle/>
        <a:p>
          <a:endParaRPr lang="es-CR"/>
        </a:p>
      </dgm:t>
    </dgm:pt>
    <dgm:pt modelId="{AF09E03C-C986-4D6C-8090-9193F5B46255}">
      <dgm:prSet phldrT="[Texto]" custT="1"/>
      <dgm:spPr>
        <a:sp3d>
          <a:bevelT/>
        </a:sp3d>
      </dgm:spPr>
      <dgm:t>
        <a:bodyPr/>
        <a:lstStyle/>
        <a:p>
          <a:r>
            <a:rPr lang="es-CR" sz="2000" dirty="0" smtClean="0">
              <a:latin typeface="Calibri" pitchFamily="34" charset="0"/>
            </a:rPr>
            <a:t>Hay otros actores institucionales y sociales importantes para el fomento de la buena gobernanza</a:t>
          </a:r>
          <a:endParaRPr lang="es-CR" sz="2000" dirty="0"/>
        </a:p>
      </dgm:t>
    </dgm:pt>
    <dgm:pt modelId="{FBF34F84-69FD-4C54-9C6F-513693BD852E}" type="parTrans" cxnId="{F42A9B8E-B564-48BA-BBE3-0CA49A23D743}">
      <dgm:prSet/>
      <dgm:spPr/>
      <dgm:t>
        <a:bodyPr/>
        <a:lstStyle/>
        <a:p>
          <a:endParaRPr lang="es-CR"/>
        </a:p>
      </dgm:t>
    </dgm:pt>
    <dgm:pt modelId="{F35D20C8-54B1-4406-9E34-E679D82D6031}" type="sibTrans" cxnId="{F42A9B8E-B564-48BA-BBE3-0CA49A23D743}">
      <dgm:prSet/>
      <dgm:spPr>
        <a:solidFill>
          <a:schemeClr val="accent6">
            <a:lumMod val="75000"/>
          </a:schemeClr>
        </a:solidFill>
        <a:ln>
          <a:noFill/>
        </a:ln>
        <a:sp3d>
          <a:bevelT/>
        </a:sp3d>
      </dgm:spPr>
      <dgm:t>
        <a:bodyPr/>
        <a:lstStyle/>
        <a:p>
          <a:endParaRPr lang="es-CR"/>
        </a:p>
      </dgm:t>
    </dgm:pt>
    <dgm:pt modelId="{B8D0EC2E-07CC-4A33-A9F8-8C39E371323E}">
      <dgm:prSet phldrT="[Texto]" custT="1"/>
      <dgm:spPr>
        <a:sp3d>
          <a:bevelT/>
        </a:sp3d>
      </dgm:spPr>
      <dgm:t>
        <a:bodyPr/>
        <a:lstStyle/>
        <a:p>
          <a:r>
            <a:rPr lang="es-CR" sz="2000" dirty="0" smtClean="0">
              <a:latin typeface="Calibri" pitchFamily="34" charset="0"/>
            </a:rPr>
            <a:t>Existe la necesidad de que las EFS tengan claramente establecido su rol dentro del sistema de rendición de cuentas</a:t>
          </a:r>
          <a:endParaRPr lang="es-CR" sz="2000" dirty="0"/>
        </a:p>
      </dgm:t>
    </dgm:pt>
    <dgm:pt modelId="{81C43ECE-9AF9-43BC-BDC9-66CC969BC903}" type="parTrans" cxnId="{532A2FBA-8F85-4BC9-BE3D-77EEF7C92101}">
      <dgm:prSet/>
      <dgm:spPr/>
      <dgm:t>
        <a:bodyPr/>
        <a:lstStyle/>
        <a:p>
          <a:endParaRPr lang="es-CR"/>
        </a:p>
      </dgm:t>
    </dgm:pt>
    <dgm:pt modelId="{D5549F7B-45BC-4029-B386-ABD6B5A94625}" type="sibTrans" cxnId="{532A2FBA-8F85-4BC9-BE3D-77EEF7C92101}">
      <dgm:prSet/>
      <dgm:spPr/>
      <dgm:t>
        <a:bodyPr/>
        <a:lstStyle/>
        <a:p>
          <a:endParaRPr lang="es-CR"/>
        </a:p>
      </dgm:t>
    </dgm:pt>
    <dgm:pt modelId="{5A114593-5E7B-492F-AF98-2076916C8ACB}" type="pres">
      <dgm:prSet presAssocID="{E2848729-3AE8-4BE1-9967-B1DB78CA2398}" presName="Name0" presStyleCnt="0">
        <dgm:presLayoutVars>
          <dgm:dir/>
          <dgm:resizeHandles/>
        </dgm:presLayoutVars>
      </dgm:prSet>
      <dgm:spPr/>
      <dgm:t>
        <a:bodyPr/>
        <a:lstStyle/>
        <a:p>
          <a:endParaRPr lang="es-ES"/>
        </a:p>
      </dgm:t>
    </dgm:pt>
    <dgm:pt modelId="{4C2F3D2F-60FF-4137-9D2C-EE357B155920}" type="pres">
      <dgm:prSet presAssocID="{AF09E03C-C986-4D6C-8090-9193F5B46255}" presName="compNode" presStyleCnt="0"/>
      <dgm:spPr>
        <a:sp3d>
          <a:bevelT/>
        </a:sp3d>
      </dgm:spPr>
    </dgm:pt>
    <dgm:pt modelId="{0D0A1106-CA44-4414-8BDF-BD20C9893A62}" type="pres">
      <dgm:prSet presAssocID="{AF09E03C-C986-4D6C-8090-9193F5B46255}" presName="dummyConnPt" presStyleCnt="0"/>
      <dgm:spPr>
        <a:sp3d>
          <a:bevelT/>
        </a:sp3d>
      </dgm:spPr>
    </dgm:pt>
    <dgm:pt modelId="{6FCBA475-4FD0-41DC-BBDA-CAD622022B8B}" type="pres">
      <dgm:prSet presAssocID="{AF09E03C-C986-4D6C-8090-9193F5B46255}" presName="node" presStyleLbl="node1" presStyleIdx="0" presStyleCnt="2" custLinFactNeighborX="-7554" custLinFactNeighborY="2089">
        <dgm:presLayoutVars>
          <dgm:bulletEnabled val="1"/>
        </dgm:presLayoutVars>
      </dgm:prSet>
      <dgm:spPr/>
      <dgm:t>
        <a:bodyPr/>
        <a:lstStyle/>
        <a:p>
          <a:endParaRPr lang="es-CR"/>
        </a:p>
      </dgm:t>
    </dgm:pt>
    <dgm:pt modelId="{4B5ECDC9-8E0C-4A10-A711-E1A9521E96A0}" type="pres">
      <dgm:prSet presAssocID="{F35D20C8-54B1-4406-9E34-E679D82D6031}" presName="sibTrans" presStyleLbl="bgSibTrans2D1" presStyleIdx="0" presStyleCnt="1"/>
      <dgm:spPr/>
      <dgm:t>
        <a:bodyPr/>
        <a:lstStyle/>
        <a:p>
          <a:endParaRPr lang="es-ES"/>
        </a:p>
      </dgm:t>
    </dgm:pt>
    <dgm:pt modelId="{9A14209C-EF00-49A8-A541-F4003393E435}" type="pres">
      <dgm:prSet presAssocID="{B8D0EC2E-07CC-4A33-A9F8-8C39E371323E}" presName="compNode" presStyleCnt="0"/>
      <dgm:spPr>
        <a:sp3d>
          <a:bevelT/>
        </a:sp3d>
      </dgm:spPr>
    </dgm:pt>
    <dgm:pt modelId="{BE24A6BE-CFD3-4EC4-96AA-EC3CBC490E14}" type="pres">
      <dgm:prSet presAssocID="{B8D0EC2E-07CC-4A33-A9F8-8C39E371323E}" presName="dummyConnPt" presStyleCnt="0"/>
      <dgm:spPr>
        <a:sp3d>
          <a:bevelT/>
        </a:sp3d>
      </dgm:spPr>
    </dgm:pt>
    <dgm:pt modelId="{660BB319-7B54-402A-8D69-49ABB458E3A4}" type="pres">
      <dgm:prSet presAssocID="{B8D0EC2E-07CC-4A33-A9F8-8C39E371323E}" presName="node" presStyleLbl="node1" presStyleIdx="1" presStyleCnt="2" custLinFactNeighborX="44150" custLinFactNeighborY="-4999">
        <dgm:presLayoutVars>
          <dgm:bulletEnabled val="1"/>
        </dgm:presLayoutVars>
      </dgm:prSet>
      <dgm:spPr/>
      <dgm:t>
        <a:bodyPr/>
        <a:lstStyle/>
        <a:p>
          <a:endParaRPr lang="es-CR"/>
        </a:p>
      </dgm:t>
    </dgm:pt>
  </dgm:ptLst>
  <dgm:cxnLst>
    <dgm:cxn modelId="{B35CBA9B-79DC-4E11-974A-88C66F4C6576}" type="presOf" srcId="{B8D0EC2E-07CC-4A33-A9F8-8C39E371323E}" destId="{660BB319-7B54-402A-8D69-49ABB458E3A4}" srcOrd="0" destOrd="0" presId="urn:microsoft.com/office/officeart/2005/8/layout/bProcess4"/>
    <dgm:cxn modelId="{7B9EED27-1BAE-4015-BA11-6C83537723DC}" type="presOf" srcId="{E2848729-3AE8-4BE1-9967-B1DB78CA2398}" destId="{5A114593-5E7B-492F-AF98-2076916C8ACB}" srcOrd="0" destOrd="0" presId="urn:microsoft.com/office/officeart/2005/8/layout/bProcess4"/>
    <dgm:cxn modelId="{F42A9B8E-B564-48BA-BBE3-0CA49A23D743}" srcId="{E2848729-3AE8-4BE1-9967-B1DB78CA2398}" destId="{AF09E03C-C986-4D6C-8090-9193F5B46255}" srcOrd="0" destOrd="0" parTransId="{FBF34F84-69FD-4C54-9C6F-513693BD852E}" sibTransId="{F35D20C8-54B1-4406-9E34-E679D82D6031}"/>
    <dgm:cxn modelId="{EBABFA27-47BC-4D84-8079-6B902B7FDE74}" type="presOf" srcId="{AF09E03C-C986-4D6C-8090-9193F5B46255}" destId="{6FCBA475-4FD0-41DC-BBDA-CAD622022B8B}" srcOrd="0" destOrd="0" presId="urn:microsoft.com/office/officeart/2005/8/layout/bProcess4"/>
    <dgm:cxn modelId="{532A2FBA-8F85-4BC9-BE3D-77EEF7C92101}" srcId="{E2848729-3AE8-4BE1-9967-B1DB78CA2398}" destId="{B8D0EC2E-07CC-4A33-A9F8-8C39E371323E}" srcOrd="1" destOrd="0" parTransId="{81C43ECE-9AF9-43BC-BDC9-66CC969BC903}" sibTransId="{D5549F7B-45BC-4029-B386-ABD6B5A94625}"/>
    <dgm:cxn modelId="{9DD844D1-8080-409B-968D-D22BDC9795E3}" type="presOf" srcId="{F35D20C8-54B1-4406-9E34-E679D82D6031}" destId="{4B5ECDC9-8E0C-4A10-A711-E1A9521E96A0}" srcOrd="0" destOrd="0" presId="urn:microsoft.com/office/officeart/2005/8/layout/bProcess4"/>
    <dgm:cxn modelId="{43E1BFC7-B3CC-487A-A4BC-CC245195CEF3}" type="presParOf" srcId="{5A114593-5E7B-492F-AF98-2076916C8ACB}" destId="{4C2F3D2F-60FF-4137-9D2C-EE357B155920}" srcOrd="0" destOrd="0" presId="urn:microsoft.com/office/officeart/2005/8/layout/bProcess4"/>
    <dgm:cxn modelId="{86C31153-6092-4649-92D2-3FF49C37385D}" type="presParOf" srcId="{4C2F3D2F-60FF-4137-9D2C-EE357B155920}" destId="{0D0A1106-CA44-4414-8BDF-BD20C9893A62}" srcOrd="0" destOrd="0" presId="urn:microsoft.com/office/officeart/2005/8/layout/bProcess4"/>
    <dgm:cxn modelId="{81F48390-F8F2-450D-A936-27D1A981B7D7}" type="presParOf" srcId="{4C2F3D2F-60FF-4137-9D2C-EE357B155920}" destId="{6FCBA475-4FD0-41DC-BBDA-CAD622022B8B}" srcOrd="1" destOrd="0" presId="urn:microsoft.com/office/officeart/2005/8/layout/bProcess4"/>
    <dgm:cxn modelId="{FFD9E03C-E00E-4BB1-AC94-8B97A89A91D3}" type="presParOf" srcId="{5A114593-5E7B-492F-AF98-2076916C8ACB}" destId="{4B5ECDC9-8E0C-4A10-A711-E1A9521E96A0}" srcOrd="1" destOrd="0" presId="urn:microsoft.com/office/officeart/2005/8/layout/bProcess4"/>
    <dgm:cxn modelId="{26DC3277-48D3-479F-A0C3-A4D1719798F2}" type="presParOf" srcId="{5A114593-5E7B-492F-AF98-2076916C8ACB}" destId="{9A14209C-EF00-49A8-A541-F4003393E435}" srcOrd="2" destOrd="0" presId="urn:microsoft.com/office/officeart/2005/8/layout/bProcess4"/>
    <dgm:cxn modelId="{A4C7ED63-646B-4823-91EE-0BAAAF852DDD}" type="presParOf" srcId="{9A14209C-EF00-49A8-A541-F4003393E435}" destId="{BE24A6BE-CFD3-4EC4-96AA-EC3CBC490E14}" srcOrd="0" destOrd="0" presId="urn:microsoft.com/office/officeart/2005/8/layout/bProcess4"/>
    <dgm:cxn modelId="{FB2C930E-B8DC-46A1-BB13-354D4BA84B87}" type="presParOf" srcId="{9A14209C-EF00-49A8-A541-F4003393E435}" destId="{660BB319-7B54-402A-8D69-49ABB458E3A4}" srcOrd="1" destOrd="0" presId="urn:microsoft.com/office/officeart/2005/8/layout/b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60ABD47-64AC-4097-9259-9474D2954B8A}" type="doc">
      <dgm:prSet loTypeId="urn:microsoft.com/office/officeart/2005/8/layout/process1" loCatId="process" qsTypeId="urn:microsoft.com/office/officeart/2005/8/quickstyle/simple1" qsCatId="simple" csTypeId="urn:microsoft.com/office/officeart/2005/8/colors/accent1_2" csCatId="accent1" phldr="1"/>
      <dgm:spPr>
        <a:scene3d>
          <a:camera prst="perspectiveRight"/>
          <a:lightRig rig="threePt" dir="t"/>
        </a:scene3d>
      </dgm:spPr>
    </dgm:pt>
    <dgm:pt modelId="{75B7F2DD-5E17-4350-9294-8084538469EB}">
      <dgm:prSet phldrT="[Texto]" custT="1"/>
      <dgm:spPr>
        <a:solidFill>
          <a:schemeClr val="accent1">
            <a:lumMod val="50000"/>
          </a:schemeClr>
        </a:solidFill>
        <a:sp3d>
          <a:bevelT w="165100" prst="coolSlant"/>
        </a:sp3d>
      </dgm:spPr>
      <dgm:t>
        <a:bodyPr/>
        <a:lstStyle/>
        <a:p>
          <a:r>
            <a:rPr lang="es-CR" sz="2000" dirty="0" smtClean="0">
              <a:latin typeface="Calibri" pitchFamily="34" charset="0"/>
            </a:rPr>
            <a:t>Los controles de una EFS no deben sustituir a la Administración </a:t>
          </a:r>
          <a:endParaRPr lang="es-CR" sz="2000" dirty="0"/>
        </a:p>
      </dgm:t>
    </dgm:pt>
    <dgm:pt modelId="{79A785AB-58A3-4A02-8A76-19C82EF0C147}" type="parTrans" cxnId="{D5636E28-9529-43F0-9E3E-09A51B99E830}">
      <dgm:prSet/>
      <dgm:spPr/>
      <dgm:t>
        <a:bodyPr/>
        <a:lstStyle/>
        <a:p>
          <a:endParaRPr lang="es-CR"/>
        </a:p>
      </dgm:t>
    </dgm:pt>
    <dgm:pt modelId="{D3322CE5-C474-4E0C-A4E1-00FE7835D0CC}" type="sibTrans" cxnId="{D5636E28-9529-43F0-9E3E-09A51B99E830}">
      <dgm:prSet/>
      <dgm:spPr>
        <a:solidFill>
          <a:schemeClr val="accent6">
            <a:lumMod val="75000"/>
          </a:schemeClr>
        </a:solidFill>
        <a:ln>
          <a:noFill/>
        </a:ln>
        <a:sp3d>
          <a:bevelT w="165100" prst="coolSlant"/>
        </a:sp3d>
      </dgm:spPr>
      <dgm:t>
        <a:bodyPr/>
        <a:lstStyle/>
        <a:p>
          <a:endParaRPr lang="es-CR"/>
        </a:p>
      </dgm:t>
    </dgm:pt>
    <dgm:pt modelId="{4DF879BA-B8A0-4B1F-8519-9C744B2EE31C}">
      <dgm:prSet phldrT="[Texto]" custT="1"/>
      <dgm:spPr>
        <a:solidFill>
          <a:schemeClr val="accent1">
            <a:lumMod val="50000"/>
          </a:schemeClr>
        </a:solidFill>
        <a:sp3d>
          <a:bevelT w="165100" prst="coolSlant"/>
        </a:sp3d>
      </dgm:spPr>
      <dgm:t>
        <a:bodyPr/>
        <a:lstStyle/>
        <a:p>
          <a:r>
            <a:rPr lang="es-CR" sz="2000" dirty="0" smtClean="0">
              <a:latin typeface="Calibri" pitchFamily="34" charset="0"/>
            </a:rPr>
            <a:t>La gestión pública inefectiva o ineficiente debe ante todo corregirse </a:t>
          </a:r>
          <a:endParaRPr lang="es-CR" sz="2000" dirty="0"/>
        </a:p>
      </dgm:t>
    </dgm:pt>
    <dgm:pt modelId="{3005F07C-733B-4AD8-8C12-6BE6FDB9242E}" type="parTrans" cxnId="{A0CBA3FF-086C-485B-A643-8D6E1A7A68E5}">
      <dgm:prSet/>
      <dgm:spPr/>
      <dgm:t>
        <a:bodyPr/>
        <a:lstStyle/>
        <a:p>
          <a:endParaRPr lang="es-CR"/>
        </a:p>
      </dgm:t>
    </dgm:pt>
    <dgm:pt modelId="{BCF34AA6-36F6-4C74-8A54-46DA7BBB5815}" type="sibTrans" cxnId="{A0CBA3FF-086C-485B-A643-8D6E1A7A68E5}">
      <dgm:prSet/>
      <dgm:spPr>
        <a:solidFill>
          <a:schemeClr val="accent6">
            <a:lumMod val="75000"/>
          </a:schemeClr>
        </a:solidFill>
        <a:ln>
          <a:noFill/>
        </a:ln>
        <a:sp3d>
          <a:bevelT w="165100" prst="coolSlant"/>
        </a:sp3d>
      </dgm:spPr>
      <dgm:t>
        <a:bodyPr/>
        <a:lstStyle/>
        <a:p>
          <a:endParaRPr lang="es-CR"/>
        </a:p>
      </dgm:t>
    </dgm:pt>
    <dgm:pt modelId="{39154710-CDDD-45A8-A54C-AC55A97D1D5C}">
      <dgm:prSet phldrT="[Texto]" custT="1"/>
      <dgm:spPr>
        <a:solidFill>
          <a:schemeClr val="accent1">
            <a:lumMod val="50000"/>
          </a:schemeClr>
        </a:solidFill>
        <a:sp3d>
          <a:bevelT w="165100" prst="coolSlant"/>
        </a:sp3d>
      </dgm:spPr>
      <dgm:t>
        <a:bodyPr/>
        <a:lstStyle/>
        <a:p>
          <a:r>
            <a:rPr lang="es-CR" sz="2000" dirty="0" smtClean="0">
              <a:latin typeface="Calibri" pitchFamily="34" charset="0"/>
            </a:rPr>
            <a:t>La lucha contra la corrupción compete a todo el aparato estatal e incluso a la participación activa de la ciudadanía</a:t>
          </a:r>
          <a:endParaRPr lang="es-CR" sz="2000" dirty="0"/>
        </a:p>
      </dgm:t>
    </dgm:pt>
    <dgm:pt modelId="{0C9DD4D1-0A8C-4FF4-982A-7F8DDA738749}" type="parTrans" cxnId="{2911D520-7B2E-4035-AB4F-048687FC6F79}">
      <dgm:prSet/>
      <dgm:spPr/>
      <dgm:t>
        <a:bodyPr/>
        <a:lstStyle/>
        <a:p>
          <a:endParaRPr lang="es-CR"/>
        </a:p>
      </dgm:t>
    </dgm:pt>
    <dgm:pt modelId="{C19AE14C-FF41-4B65-91F9-9E47D7CFF204}" type="sibTrans" cxnId="{2911D520-7B2E-4035-AB4F-048687FC6F79}">
      <dgm:prSet/>
      <dgm:spPr/>
      <dgm:t>
        <a:bodyPr/>
        <a:lstStyle/>
        <a:p>
          <a:endParaRPr lang="es-CR"/>
        </a:p>
      </dgm:t>
    </dgm:pt>
    <dgm:pt modelId="{B068B2F2-5931-4C2B-8161-C509869BF04B}" type="pres">
      <dgm:prSet presAssocID="{760ABD47-64AC-4097-9259-9474D2954B8A}" presName="Name0" presStyleCnt="0">
        <dgm:presLayoutVars>
          <dgm:dir/>
          <dgm:resizeHandles val="exact"/>
        </dgm:presLayoutVars>
      </dgm:prSet>
      <dgm:spPr/>
    </dgm:pt>
    <dgm:pt modelId="{EB9431B3-5B4A-4E1F-9BEA-4C4C5EAF0964}" type="pres">
      <dgm:prSet presAssocID="{75B7F2DD-5E17-4350-9294-8084538469EB}" presName="node" presStyleLbl="node1" presStyleIdx="0" presStyleCnt="3">
        <dgm:presLayoutVars>
          <dgm:bulletEnabled val="1"/>
        </dgm:presLayoutVars>
      </dgm:prSet>
      <dgm:spPr/>
      <dgm:t>
        <a:bodyPr/>
        <a:lstStyle/>
        <a:p>
          <a:endParaRPr lang="es-CR"/>
        </a:p>
      </dgm:t>
    </dgm:pt>
    <dgm:pt modelId="{C4BFC1B2-4B03-4D5B-BD4F-BA5FDFAFBECA}" type="pres">
      <dgm:prSet presAssocID="{D3322CE5-C474-4E0C-A4E1-00FE7835D0CC}" presName="sibTrans" presStyleLbl="sibTrans2D1" presStyleIdx="0" presStyleCnt="2"/>
      <dgm:spPr/>
      <dgm:t>
        <a:bodyPr/>
        <a:lstStyle/>
        <a:p>
          <a:endParaRPr lang="es-ES"/>
        </a:p>
      </dgm:t>
    </dgm:pt>
    <dgm:pt modelId="{C9006768-5906-460C-BEE6-D1059ECEA851}" type="pres">
      <dgm:prSet presAssocID="{D3322CE5-C474-4E0C-A4E1-00FE7835D0CC}" presName="connectorText" presStyleLbl="sibTrans2D1" presStyleIdx="0" presStyleCnt="2"/>
      <dgm:spPr/>
      <dgm:t>
        <a:bodyPr/>
        <a:lstStyle/>
        <a:p>
          <a:endParaRPr lang="es-ES"/>
        </a:p>
      </dgm:t>
    </dgm:pt>
    <dgm:pt modelId="{7A9DE28A-0E35-4ABB-BFF9-4E09174E1D24}" type="pres">
      <dgm:prSet presAssocID="{4DF879BA-B8A0-4B1F-8519-9C744B2EE31C}" presName="node" presStyleLbl="node1" presStyleIdx="1" presStyleCnt="3">
        <dgm:presLayoutVars>
          <dgm:bulletEnabled val="1"/>
        </dgm:presLayoutVars>
      </dgm:prSet>
      <dgm:spPr/>
      <dgm:t>
        <a:bodyPr/>
        <a:lstStyle/>
        <a:p>
          <a:endParaRPr lang="es-CR"/>
        </a:p>
      </dgm:t>
    </dgm:pt>
    <dgm:pt modelId="{A414D8FC-BA05-4018-8845-EB670F9676E5}" type="pres">
      <dgm:prSet presAssocID="{BCF34AA6-36F6-4C74-8A54-46DA7BBB5815}" presName="sibTrans" presStyleLbl="sibTrans2D1" presStyleIdx="1" presStyleCnt="2"/>
      <dgm:spPr/>
      <dgm:t>
        <a:bodyPr/>
        <a:lstStyle/>
        <a:p>
          <a:endParaRPr lang="es-ES"/>
        </a:p>
      </dgm:t>
    </dgm:pt>
    <dgm:pt modelId="{B1A1A6E1-F9FE-4F8B-98B7-568B8C97DEFD}" type="pres">
      <dgm:prSet presAssocID="{BCF34AA6-36F6-4C74-8A54-46DA7BBB5815}" presName="connectorText" presStyleLbl="sibTrans2D1" presStyleIdx="1" presStyleCnt="2"/>
      <dgm:spPr/>
      <dgm:t>
        <a:bodyPr/>
        <a:lstStyle/>
        <a:p>
          <a:endParaRPr lang="es-ES"/>
        </a:p>
      </dgm:t>
    </dgm:pt>
    <dgm:pt modelId="{07A64C69-091B-49EB-9A2C-29C5ADB88693}" type="pres">
      <dgm:prSet presAssocID="{39154710-CDDD-45A8-A54C-AC55A97D1D5C}" presName="node" presStyleLbl="node1" presStyleIdx="2" presStyleCnt="3">
        <dgm:presLayoutVars>
          <dgm:bulletEnabled val="1"/>
        </dgm:presLayoutVars>
      </dgm:prSet>
      <dgm:spPr/>
      <dgm:t>
        <a:bodyPr/>
        <a:lstStyle/>
        <a:p>
          <a:endParaRPr lang="es-CR"/>
        </a:p>
      </dgm:t>
    </dgm:pt>
  </dgm:ptLst>
  <dgm:cxnLst>
    <dgm:cxn modelId="{8388706C-AEF7-4F17-8213-691E4D054877}" type="presOf" srcId="{BCF34AA6-36F6-4C74-8A54-46DA7BBB5815}" destId="{B1A1A6E1-F9FE-4F8B-98B7-568B8C97DEFD}" srcOrd="1" destOrd="0" presId="urn:microsoft.com/office/officeart/2005/8/layout/process1"/>
    <dgm:cxn modelId="{A0CBA3FF-086C-485B-A643-8D6E1A7A68E5}" srcId="{760ABD47-64AC-4097-9259-9474D2954B8A}" destId="{4DF879BA-B8A0-4B1F-8519-9C744B2EE31C}" srcOrd="1" destOrd="0" parTransId="{3005F07C-733B-4AD8-8C12-6BE6FDB9242E}" sibTransId="{BCF34AA6-36F6-4C74-8A54-46DA7BBB5815}"/>
    <dgm:cxn modelId="{D2893C83-299D-4C0D-8D98-B14F0FE0FAE5}" type="presOf" srcId="{39154710-CDDD-45A8-A54C-AC55A97D1D5C}" destId="{07A64C69-091B-49EB-9A2C-29C5ADB88693}" srcOrd="0" destOrd="0" presId="urn:microsoft.com/office/officeart/2005/8/layout/process1"/>
    <dgm:cxn modelId="{2911D520-7B2E-4035-AB4F-048687FC6F79}" srcId="{760ABD47-64AC-4097-9259-9474D2954B8A}" destId="{39154710-CDDD-45A8-A54C-AC55A97D1D5C}" srcOrd="2" destOrd="0" parTransId="{0C9DD4D1-0A8C-4FF4-982A-7F8DDA738749}" sibTransId="{C19AE14C-FF41-4B65-91F9-9E47D7CFF204}"/>
    <dgm:cxn modelId="{01E6DF71-2EE3-4002-916C-BFC0EDD8AB02}" type="presOf" srcId="{D3322CE5-C474-4E0C-A4E1-00FE7835D0CC}" destId="{C4BFC1B2-4B03-4D5B-BD4F-BA5FDFAFBECA}" srcOrd="0" destOrd="0" presId="urn:microsoft.com/office/officeart/2005/8/layout/process1"/>
    <dgm:cxn modelId="{D5636E28-9529-43F0-9E3E-09A51B99E830}" srcId="{760ABD47-64AC-4097-9259-9474D2954B8A}" destId="{75B7F2DD-5E17-4350-9294-8084538469EB}" srcOrd="0" destOrd="0" parTransId="{79A785AB-58A3-4A02-8A76-19C82EF0C147}" sibTransId="{D3322CE5-C474-4E0C-A4E1-00FE7835D0CC}"/>
    <dgm:cxn modelId="{77E3E18A-8B92-4BE0-B0FC-A2EDB311FA1E}" type="presOf" srcId="{760ABD47-64AC-4097-9259-9474D2954B8A}" destId="{B068B2F2-5931-4C2B-8161-C509869BF04B}" srcOrd="0" destOrd="0" presId="urn:microsoft.com/office/officeart/2005/8/layout/process1"/>
    <dgm:cxn modelId="{EE63BAF4-5570-4D7B-8633-42D19E1B617D}" type="presOf" srcId="{D3322CE5-C474-4E0C-A4E1-00FE7835D0CC}" destId="{C9006768-5906-460C-BEE6-D1059ECEA851}" srcOrd="1" destOrd="0" presId="urn:microsoft.com/office/officeart/2005/8/layout/process1"/>
    <dgm:cxn modelId="{65BE0459-0588-4BD0-80B6-455EA8679148}" type="presOf" srcId="{BCF34AA6-36F6-4C74-8A54-46DA7BBB5815}" destId="{A414D8FC-BA05-4018-8845-EB670F9676E5}" srcOrd="0" destOrd="0" presId="urn:microsoft.com/office/officeart/2005/8/layout/process1"/>
    <dgm:cxn modelId="{8D92B283-F85D-4F5C-AE95-7C0489CB164F}" type="presOf" srcId="{75B7F2DD-5E17-4350-9294-8084538469EB}" destId="{EB9431B3-5B4A-4E1F-9BEA-4C4C5EAF0964}" srcOrd="0" destOrd="0" presId="urn:microsoft.com/office/officeart/2005/8/layout/process1"/>
    <dgm:cxn modelId="{66668804-D585-46F4-AD75-E1FFA0AE391F}" type="presOf" srcId="{4DF879BA-B8A0-4B1F-8519-9C744B2EE31C}" destId="{7A9DE28A-0E35-4ABB-BFF9-4E09174E1D24}" srcOrd="0" destOrd="0" presId="urn:microsoft.com/office/officeart/2005/8/layout/process1"/>
    <dgm:cxn modelId="{5667B353-F113-4453-99D7-132489125E99}" type="presParOf" srcId="{B068B2F2-5931-4C2B-8161-C509869BF04B}" destId="{EB9431B3-5B4A-4E1F-9BEA-4C4C5EAF0964}" srcOrd="0" destOrd="0" presId="urn:microsoft.com/office/officeart/2005/8/layout/process1"/>
    <dgm:cxn modelId="{49BEF82B-B246-46BE-9887-B403C54F252D}" type="presParOf" srcId="{B068B2F2-5931-4C2B-8161-C509869BF04B}" destId="{C4BFC1B2-4B03-4D5B-BD4F-BA5FDFAFBECA}" srcOrd="1" destOrd="0" presId="urn:microsoft.com/office/officeart/2005/8/layout/process1"/>
    <dgm:cxn modelId="{EBFB8607-0FB5-4FB3-A6E8-310526B59C8C}" type="presParOf" srcId="{C4BFC1B2-4B03-4D5B-BD4F-BA5FDFAFBECA}" destId="{C9006768-5906-460C-BEE6-D1059ECEA851}" srcOrd="0" destOrd="0" presId="urn:microsoft.com/office/officeart/2005/8/layout/process1"/>
    <dgm:cxn modelId="{8FB9B01D-4DC3-4491-8CE1-76238DFB0282}" type="presParOf" srcId="{B068B2F2-5931-4C2B-8161-C509869BF04B}" destId="{7A9DE28A-0E35-4ABB-BFF9-4E09174E1D24}" srcOrd="2" destOrd="0" presId="urn:microsoft.com/office/officeart/2005/8/layout/process1"/>
    <dgm:cxn modelId="{02AD7A2E-724E-4789-A30D-58B20FAEC960}" type="presParOf" srcId="{B068B2F2-5931-4C2B-8161-C509869BF04B}" destId="{A414D8FC-BA05-4018-8845-EB670F9676E5}" srcOrd="3" destOrd="0" presId="urn:microsoft.com/office/officeart/2005/8/layout/process1"/>
    <dgm:cxn modelId="{95D5F03F-75E4-4552-93AD-AB4F82416255}" type="presParOf" srcId="{A414D8FC-BA05-4018-8845-EB670F9676E5}" destId="{B1A1A6E1-F9FE-4F8B-98B7-568B8C97DEFD}" srcOrd="0" destOrd="0" presId="urn:microsoft.com/office/officeart/2005/8/layout/process1"/>
    <dgm:cxn modelId="{C38A422F-2D0B-43F6-8E39-5A87EF27BA59}" type="presParOf" srcId="{B068B2F2-5931-4C2B-8161-C509869BF04B}" destId="{07A64C69-091B-49EB-9A2C-29C5ADB88693}"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784A36-63A6-478B-A62D-BB167A0B03F0}">
      <dsp:nvSpPr>
        <dsp:cNvPr id="0" name=""/>
        <dsp:cNvSpPr/>
      </dsp:nvSpPr>
      <dsp:spPr>
        <a:xfrm>
          <a:off x="2033590" y="304219"/>
          <a:ext cx="4107196" cy="4107196"/>
        </a:xfrm>
        <a:prstGeom prst="pie">
          <a:avLst>
            <a:gd name="adj1" fmla="val 162000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s-CR" sz="2000" kern="1200" dirty="0" smtClean="0"/>
            <a:t>Esencial a la democracia</a:t>
          </a:r>
          <a:endParaRPr lang="es-CR" sz="2000" kern="1200" dirty="0"/>
        </a:p>
      </dsp:txBody>
      <dsp:txXfrm>
        <a:off x="4213827" y="1155484"/>
        <a:ext cx="1515751" cy="1124589"/>
      </dsp:txXfrm>
    </dsp:sp>
    <dsp:sp modelId="{70629138-A729-4E07-B6C0-3CAA571B5311}">
      <dsp:nvSpPr>
        <dsp:cNvPr id="0" name=""/>
        <dsp:cNvSpPr/>
      </dsp:nvSpPr>
      <dsp:spPr>
        <a:xfrm>
          <a:off x="2033590" y="442103"/>
          <a:ext cx="4107196" cy="4107196"/>
        </a:xfrm>
        <a:prstGeom prst="pie">
          <a:avLst>
            <a:gd name="adj1" fmla="val 0"/>
            <a:gd name="adj2" fmla="val 54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s-CR" sz="2000" kern="1200" dirty="0" smtClean="0"/>
            <a:t>Valor y beneficio de las EFS</a:t>
          </a:r>
          <a:endParaRPr lang="es-CR" sz="2000" kern="1200" dirty="0"/>
        </a:p>
      </dsp:txBody>
      <dsp:txXfrm>
        <a:off x="4213827" y="2573445"/>
        <a:ext cx="1515751" cy="1124589"/>
      </dsp:txXfrm>
    </dsp:sp>
    <dsp:sp modelId="{242DE19D-2876-43C2-8F57-B749D02CE02F}">
      <dsp:nvSpPr>
        <dsp:cNvPr id="0" name=""/>
        <dsp:cNvSpPr/>
      </dsp:nvSpPr>
      <dsp:spPr>
        <a:xfrm>
          <a:off x="1895706" y="442103"/>
          <a:ext cx="4107196" cy="4107196"/>
        </a:xfrm>
        <a:prstGeom prst="pie">
          <a:avLst>
            <a:gd name="adj1" fmla="val 5400000"/>
            <a:gd name="adj2" fmla="val 108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endParaRPr lang="es-CR" sz="2000" kern="1200" dirty="0" smtClean="0"/>
        </a:p>
        <a:p>
          <a:pPr lvl="0" algn="ctr" defTabSz="889000">
            <a:lnSpc>
              <a:spcPct val="90000"/>
            </a:lnSpc>
            <a:spcBef>
              <a:spcPct val="0"/>
            </a:spcBef>
            <a:spcAft>
              <a:spcPct val="35000"/>
            </a:spcAft>
          </a:pPr>
          <a:r>
            <a:rPr lang="es-CR" sz="2000" kern="1200" dirty="0" smtClean="0"/>
            <a:t>Declaraciones de  Asunción y  de</a:t>
          </a:r>
        </a:p>
        <a:p>
          <a:pPr lvl="0" algn="ctr" defTabSz="889000">
            <a:lnSpc>
              <a:spcPct val="90000"/>
            </a:lnSpc>
            <a:spcBef>
              <a:spcPct val="0"/>
            </a:spcBef>
            <a:spcAft>
              <a:spcPct val="35000"/>
            </a:spcAft>
          </a:pPr>
          <a:r>
            <a:rPr lang="es-CR" sz="2000" kern="1200" dirty="0" smtClean="0"/>
            <a:t> Santiago</a:t>
          </a:r>
          <a:endParaRPr lang="es-CR" sz="2000" kern="1200" dirty="0"/>
        </a:p>
      </dsp:txBody>
      <dsp:txXfrm>
        <a:off x="2306914" y="2573445"/>
        <a:ext cx="1515751" cy="1124589"/>
      </dsp:txXfrm>
    </dsp:sp>
    <dsp:sp modelId="{249BF9E3-59B4-4895-83B4-FC82886B0F10}">
      <dsp:nvSpPr>
        <dsp:cNvPr id="0" name=""/>
        <dsp:cNvSpPr/>
      </dsp:nvSpPr>
      <dsp:spPr>
        <a:xfrm>
          <a:off x="1895706" y="304219"/>
          <a:ext cx="4107196" cy="4107196"/>
        </a:xfrm>
        <a:prstGeom prst="pie">
          <a:avLst>
            <a:gd name="adj1" fmla="val 108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s-CR" sz="2000" kern="1200" dirty="0" smtClean="0"/>
            <a:t>Eje de acción de OLACEFS</a:t>
          </a:r>
          <a:endParaRPr lang="es-CR" sz="2000" kern="1200" dirty="0"/>
        </a:p>
      </dsp:txBody>
      <dsp:txXfrm>
        <a:off x="2306914" y="1155484"/>
        <a:ext cx="1515751" cy="1124589"/>
      </dsp:txXfrm>
    </dsp:sp>
    <dsp:sp modelId="{EB60D435-EE04-4442-A905-A87763529399}">
      <dsp:nvSpPr>
        <dsp:cNvPr id="0" name=""/>
        <dsp:cNvSpPr/>
      </dsp:nvSpPr>
      <dsp:spPr>
        <a:xfrm>
          <a:off x="1779335" y="49964"/>
          <a:ext cx="4615706" cy="4615706"/>
        </a:xfrm>
        <a:prstGeom prst="circularArrow">
          <a:avLst>
            <a:gd name="adj1" fmla="val 5085"/>
            <a:gd name="adj2" fmla="val 327528"/>
            <a:gd name="adj3" fmla="val 21272472"/>
            <a:gd name="adj4" fmla="val 16200000"/>
            <a:gd name="adj5" fmla="val 5932"/>
          </a:avLst>
        </a:prstGeom>
        <a:solidFill>
          <a:schemeClr val="accent6">
            <a:lumMod val="75000"/>
          </a:schemeClr>
        </a:solidFill>
        <a:ln>
          <a:noFill/>
        </a:ln>
        <a:effectLst/>
        <a:scene3d>
          <a:camera prst="orthographicFront"/>
          <a:lightRig rig="threePt" dir="t"/>
        </a:scene3d>
        <a:sp3d>
          <a:bevelT/>
        </a:sp3d>
      </dsp:spPr>
      <dsp:style>
        <a:lnRef idx="0">
          <a:scrgbClr r="0" g="0" b="0"/>
        </a:lnRef>
        <a:fillRef idx="1">
          <a:scrgbClr r="0" g="0" b="0"/>
        </a:fillRef>
        <a:effectRef idx="0">
          <a:scrgbClr r="0" g="0" b="0"/>
        </a:effectRef>
        <a:fontRef idx="minor">
          <a:schemeClr val="lt1"/>
        </a:fontRef>
      </dsp:style>
    </dsp:sp>
    <dsp:sp modelId="{EB9C8079-AB1A-4323-B27A-7704A8A57F15}">
      <dsp:nvSpPr>
        <dsp:cNvPr id="0" name=""/>
        <dsp:cNvSpPr/>
      </dsp:nvSpPr>
      <dsp:spPr>
        <a:xfrm>
          <a:off x="1779335" y="187848"/>
          <a:ext cx="4615706" cy="4615706"/>
        </a:xfrm>
        <a:prstGeom prst="circularArrow">
          <a:avLst>
            <a:gd name="adj1" fmla="val 5085"/>
            <a:gd name="adj2" fmla="val 327528"/>
            <a:gd name="adj3" fmla="val 5072472"/>
            <a:gd name="adj4" fmla="val 0"/>
            <a:gd name="adj5" fmla="val 5932"/>
          </a:avLst>
        </a:prstGeom>
        <a:solidFill>
          <a:schemeClr val="accent6">
            <a:lumMod val="75000"/>
          </a:schemeClr>
        </a:solidFill>
        <a:ln>
          <a:noFill/>
        </a:ln>
        <a:effectLst/>
        <a:scene3d>
          <a:camera prst="orthographicFront"/>
          <a:lightRig rig="threePt" dir="t"/>
        </a:scene3d>
        <a:sp3d>
          <a:bevelT/>
        </a:sp3d>
      </dsp:spPr>
      <dsp:style>
        <a:lnRef idx="0">
          <a:scrgbClr r="0" g="0" b="0"/>
        </a:lnRef>
        <a:fillRef idx="1">
          <a:scrgbClr r="0" g="0" b="0"/>
        </a:fillRef>
        <a:effectRef idx="0">
          <a:scrgbClr r="0" g="0" b="0"/>
        </a:effectRef>
        <a:fontRef idx="minor">
          <a:schemeClr val="lt1"/>
        </a:fontRef>
      </dsp:style>
    </dsp:sp>
    <dsp:sp modelId="{208E0B21-57BA-41C9-8FE5-0C715F738719}">
      <dsp:nvSpPr>
        <dsp:cNvPr id="0" name=""/>
        <dsp:cNvSpPr/>
      </dsp:nvSpPr>
      <dsp:spPr>
        <a:xfrm>
          <a:off x="1641451" y="187848"/>
          <a:ext cx="4615706" cy="4615706"/>
        </a:xfrm>
        <a:prstGeom prst="circularArrow">
          <a:avLst>
            <a:gd name="adj1" fmla="val 5085"/>
            <a:gd name="adj2" fmla="val 327528"/>
            <a:gd name="adj3" fmla="val 10472472"/>
            <a:gd name="adj4" fmla="val 5400000"/>
            <a:gd name="adj5" fmla="val 5932"/>
          </a:avLst>
        </a:prstGeom>
        <a:solidFill>
          <a:schemeClr val="accent6">
            <a:lumMod val="75000"/>
          </a:schemeClr>
        </a:solidFill>
        <a:ln>
          <a:noFill/>
        </a:ln>
        <a:effectLst/>
        <a:scene3d>
          <a:camera prst="orthographicFront"/>
          <a:lightRig rig="threePt" dir="t"/>
        </a:scene3d>
        <a:sp3d>
          <a:bevelT/>
        </a:sp3d>
      </dsp:spPr>
      <dsp:style>
        <a:lnRef idx="0">
          <a:scrgbClr r="0" g="0" b="0"/>
        </a:lnRef>
        <a:fillRef idx="1">
          <a:scrgbClr r="0" g="0" b="0"/>
        </a:fillRef>
        <a:effectRef idx="0">
          <a:scrgbClr r="0" g="0" b="0"/>
        </a:effectRef>
        <a:fontRef idx="minor">
          <a:schemeClr val="lt1"/>
        </a:fontRef>
      </dsp:style>
    </dsp:sp>
    <dsp:sp modelId="{C735B03C-9C20-4AA8-AB2A-4C789D5DA220}">
      <dsp:nvSpPr>
        <dsp:cNvPr id="0" name=""/>
        <dsp:cNvSpPr/>
      </dsp:nvSpPr>
      <dsp:spPr>
        <a:xfrm>
          <a:off x="1641451" y="49964"/>
          <a:ext cx="4615706" cy="4615706"/>
        </a:xfrm>
        <a:prstGeom prst="circularArrow">
          <a:avLst>
            <a:gd name="adj1" fmla="val 5085"/>
            <a:gd name="adj2" fmla="val 327528"/>
            <a:gd name="adj3" fmla="val 15872472"/>
            <a:gd name="adj4" fmla="val 10800000"/>
            <a:gd name="adj5" fmla="val 5932"/>
          </a:avLst>
        </a:prstGeom>
        <a:solidFill>
          <a:schemeClr val="accent6">
            <a:lumMod val="75000"/>
          </a:schemeClr>
        </a:solidFill>
        <a:ln>
          <a:noFill/>
        </a:ln>
        <a:effectLst/>
        <a:scene3d>
          <a:camera prst="orthographicFront"/>
          <a:lightRig rig="threePt" dir="t"/>
        </a:scene3d>
        <a:sp3d>
          <a:bevelT/>
        </a:sp3d>
      </dsp:spPr>
      <dsp:style>
        <a:lnRef idx="0">
          <a:scrgbClr r="0" g="0" b="0"/>
        </a:lnRef>
        <a:fillRef idx="1">
          <a:scrgbClr r="0" g="0" b="0"/>
        </a:fillRef>
        <a:effectRef idx="0">
          <a:scrgbClr r="0" g="0" b="0"/>
        </a:effectRef>
        <a:fontRef idx="minor">
          <a:schemeClr val="lt1"/>
        </a:fontRef>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6CA331-BA06-43CB-8C0A-F80C7BACF3B8}">
      <dsp:nvSpPr>
        <dsp:cNvPr id="0" name=""/>
        <dsp:cNvSpPr/>
      </dsp:nvSpPr>
      <dsp:spPr>
        <a:xfrm>
          <a:off x="0" y="857263"/>
          <a:ext cx="3890985" cy="2220841"/>
        </a:xfrm>
        <a:prstGeom prst="roundRect">
          <a:avLst>
            <a:gd name="adj" fmla="val 10000"/>
          </a:avLst>
        </a:prstGeom>
        <a:solidFill>
          <a:schemeClr val="accent1">
            <a:lumMod val="75000"/>
            <a:alpha val="90000"/>
          </a:schemeClr>
        </a:solidFill>
        <a:ln w="25400" cap="flat" cmpd="sng" algn="ctr">
          <a:solidFill>
            <a:schemeClr val="accent1">
              <a:hueOff val="0"/>
              <a:satOff val="0"/>
              <a:lumOff val="0"/>
              <a:alphaOff val="0"/>
            </a:schemeClr>
          </a:solidFill>
          <a:prstDash val="solid"/>
        </a:ln>
        <a:effectLst/>
        <a:scene3d>
          <a:camera prst="isometricOffAxis1Right"/>
          <a:lightRig rig="threePt" dir="t"/>
        </a:scene3d>
        <a:sp3d>
          <a:bevelT w="165100" prst="coolSlant"/>
        </a:sp3d>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228600" lvl="1" indent="-228600" algn="l" defTabSz="889000">
            <a:lnSpc>
              <a:spcPct val="90000"/>
            </a:lnSpc>
            <a:spcBef>
              <a:spcPct val="0"/>
            </a:spcBef>
            <a:spcAft>
              <a:spcPct val="15000"/>
            </a:spcAft>
            <a:buChar char="••"/>
          </a:pPr>
          <a:r>
            <a:rPr lang="es-CR" sz="2000" kern="1200" dirty="0" smtClean="0">
              <a:solidFill>
                <a:schemeClr val="bg1"/>
              </a:solidFill>
              <a:latin typeface="Calibri" pitchFamily="34" charset="0"/>
            </a:rPr>
            <a:t>Entender el desempeño de una EFS desde la perspectiva integral de la ISSAI 12, permite enriquecerlo</a:t>
          </a:r>
          <a:endParaRPr lang="es-CR" sz="2000" kern="1200" dirty="0">
            <a:solidFill>
              <a:schemeClr val="bg1"/>
            </a:solidFill>
          </a:endParaRPr>
        </a:p>
      </dsp:txBody>
      <dsp:txXfrm>
        <a:off x="51108" y="908371"/>
        <a:ext cx="3788769" cy="1642731"/>
      </dsp:txXfrm>
    </dsp:sp>
    <dsp:sp modelId="{AD6BBE5A-471E-46F6-A856-64110422226F}">
      <dsp:nvSpPr>
        <dsp:cNvPr id="0" name=""/>
        <dsp:cNvSpPr/>
      </dsp:nvSpPr>
      <dsp:spPr>
        <a:xfrm>
          <a:off x="428621" y="-285762"/>
          <a:ext cx="4824434" cy="4824434"/>
        </a:xfrm>
        <a:prstGeom prst="leftCircularArrow">
          <a:avLst>
            <a:gd name="adj1" fmla="val 1990"/>
            <a:gd name="adj2" fmla="val 238375"/>
            <a:gd name="adj3" fmla="val 2409611"/>
            <a:gd name="adj4" fmla="val 9420215"/>
            <a:gd name="adj5" fmla="val 2322"/>
          </a:avLst>
        </a:prstGeom>
        <a:solidFill>
          <a:schemeClr val="accent6"/>
        </a:solidFill>
        <a:ln>
          <a:noFill/>
        </a:ln>
        <a:effectLst/>
        <a:scene3d>
          <a:camera prst="isometricOffAxis1Right"/>
          <a:lightRig rig="threePt" dir="t"/>
        </a:scene3d>
        <a:sp3d>
          <a:bevelT w="165100" prst="coolSlant"/>
        </a:sp3d>
      </dsp:spPr>
      <dsp:style>
        <a:lnRef idx="0">
          <a:scrgbClr r="0" g="0" b="0"/>
        </a:lnRef>
        <a:fillRef idx="1">
          <a:scrgbClr r="0" g="0" b="0"/>
        </a:fillRef>
        <a:effectRef idx="0">
          <a:scrgbClr r="0" g="0" b="0"/>
        </a:effectRef>
        <a:fontRef idx="minor">
          <a:schemeClr val="lt1"/>
        </a:fontRef>
      </dsp:style>
    </dsp:sp>
    <dsp:sp modelId="{D6BFC30B-9CCC-4EF2-AC06-2A1B57DFF4D9}">
      <dsp:nvSpPr>
        <dsp:cNvPr id="0" name=""/>
        <dsp:cNvSpPr/>
      </dsp:nvSpPr>
      <dsp:spPr>
        <a:xfrm>
          <a:off x="1043005" y="2714644"/>
          <a:ext cx="2393432" cy="951789"/>
        </a:xfrm>
        <a:prstGeom prst="roundRect">
          <a:avLst>
            <a:gd name="adj" fmla="val 10000"/>
          </a:avLst>
        </a:prstGeom>
        <a:solidFill>
          <a:schemeClr val="bg1">
            <a:lumMod val="75000"/>
          </a:schemeClr>
        </a:solidFill>
        <a:ln w="25400" cap="flat" cmpd="sng" algn="ctr">
          <a:noFill/>
          <a:prstDash val="solid"/>
        </a:ln>
        <a:effectLst/>
        <a:scene3d>
          <a:camera prst="isometricOffAxis1Right"/>
          <a:lightRig rig="threePt" dir="t"/>
        </a:scene3d>
        <a:sp3d>
          <a:bevelT w="165100" prst="coolSlant"/>
        </a:sp3d>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s-CR" sz="2000" kern="1200" dirty="0" smtClean="0">
              <a:solidFill>
                <a:schemeClr val="tx1"/>
              </a:solidFill>
            </a:rPr>
            <a:t>Desempeño: perspectiva integral</a:t>
          </a:r>
          <a:endParaRPr lang="es-CR" sz="2000" kern="1200" dirty="0">
            <a:solidFill>
              <a:schemeClr val="tx1"/>
            </a:solidFill>
          </a:endParaRPr>
        </a:p>
      </dsp:txBody>
      <dsp:txXfrm>
        <a:off x="1070882" y="2742521"/>
        <a:ext cx="2337678" cy="896035"/>
      </dsp:txXfrm>
    </dsp:sp>
    <dsp:sp modelId="{7D5A5B6A-74F3-460E-A6C7-FD0681C8025E}">
      <dsp:nvSpPr>
        <dsp:cNvPr id="0" name=""/>
        <dsp:cNvSpPr/>
      </dsp:nvSpPr>
      <dsp:spPr>
        <a:xfrm>
          <a:off x="4857764" y="1144522"/>
          <a:ext cx="3906118" cy="2785268"/>
        </a:xfrm>
        <a:prstGeom prst="roundRect">
          <a:avLst>
            <a:gd name="adj" fmla="val 10000"/>
          </a:avLst>
        </a:prstGeom>
        <a:solidFill>
          <a:schemeClr val="accent1">
            <a:lumMod val="75000"/>
            <a:alpha val="90000"/>
          </a:schemeClr>
        </a:solidFill>
        <a:ln w="25400" cap="flat" cmpd="sng" algn="ctr">
          <a:solidFill>
            <a:schemeClr val="accent1">
              <a:hueOff val="0"/>
              <a:satOff val="0"/>
              <a:lumOff val="0"/>
              <a:alphaOff val="0"/>
            </a:schemeClr>
          </a:solidFill>
          <a:prstDash val="solid"/>
        </a:ln>
        <a:effectLst/>
        <a:scene3d>
          <a:camera prst="isometricOffAxis1Right"/>
          <a:lightRig rig="threePt" dir="t"/>
        </a:scene3d>
        <a:sp3d>
          <a:bevelT w="165100" prst="coolSlant"/>
        </a:sp3d>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228600" lvl="1" indent="-228600" algn="l" defTabSz="889000">
            <a:lnSpc>
              <a:spcPct val="90000"/>
            </a:lnSpc>
            <a:spcBef>
              <a:spcPct val="0"/>
            </a:spcBef>
            <a:spcAft>
              <a:spcPct val="15000"/>
            </a:spcAft>
            <a:buChar char="••"/>
          </a:pPr>
          <a:r>
            <a:rPr lang="es-CR" sz="2000" kern="1200" dirty="0" smtClean="0">
              <a:solidFill>
                <a:schemeClr val="bg1"/>
              </a:solidFill>
              <a:latin typeface="Calibri" pitchFamily="34" charset="0"/>
            </a:rPr>
            <a:t>El conocimiento y la comprensión por parte de la ciudadanía sobre el desempeño de una EFS </a:t>
          </a:r>
          <a:r>
            <a:rPr lang="es-HN" sz="2000" kern="1200" dirty="0" smtClean="0">
              <a:solidFill>
                <a:schemeClr val="bg1"/>
              </a:solidFill>
            </a:rPr>
            <a:t>es imprescindible para ubicar a la EFS en mejor posición de rendir cuentas</a:t>
          </a:r>
          <a:endParaRPr lang="es-CR" sz="2000" kern="1200" dirty="0">
            <a:solidFill>
              <a:schemeClr val="bg1"/>
            </a:solidFill>
          </a:endParaRPr>
        </a:p>
      </dsp:txBody>
      <dsp:txXfrm>
        <a:off x="4921861" y="1805463"/>
        <a:ext cx="3777924" cy="2060231"/>
      </dsp:txXfrm>
    </dsp:sp>
    <dsp:sp modelId="{3D59D684-244C-49A0-896F-EDE05818E608}">
      <dsp:nvSpPr>
        <dsp:cNvPr id="0" name=""/>
        <dsp:cNvSpPr/>
      </dsp:nvSpPr>
      <dsp:spPr>
        <a:xfrm>
          <a:off x="6000753" y="500068"/>
          <a:ext cx="2393432" cy="951789"/>
        </a:xfrm>
        <a:prstGeom prst="roundRect">
          <a:avLst>
            <a:gd name="adj" fmla="val 10000"/>
          </a:avLst>
        </a:prstGeom>
        <a:solidFill>
          <a:schemeClr val="bg1">
            <a:lumMod val="75000"/>
          </a:schemeClr>
        </a:solidFill>
        <a:ln w="25400" cap="flat" cmpd="sng" algn="ctr">
          <a:noFill/>
          <a:prstDash val="solid"/>
        </a:ln>
        <a:effectLst/>
        <a:scene3d>
          <a:camera prst="isometricOffAxis1Right"/>
          <a:lightRig rig="threePt" dir="t"/>
        </a:scene3d>
        <a:sp3d>
          <a:bevelT w="165100" prst="coolSlant"/>
        </a:sp3d>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s-CR" sz="2000" kern="1200" dirty="0" smtClean="0">
              <a:solidFill>
                <a:schemeClr val="tx1"/>
              </a:solidFill>
            </a:rPr>
            <a:t>Ciudadanía</a:t>
          </a:r>
          <a:endParaRPr lang="es-CR" sz="2000" kern="1200" dirty="0">
            <a:solidFill>
              <a:schemeClr val="tx1"/>
            </a:solidFill>
          </a:endParaRPr>
        </a:p>
      </dsp:txBody>
      <dsp:txXfrm>
        <a:off x="6028630" y="527945"/>
        <a:ext cx="2337678" cy="89603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6CA331-BA06-43CB-8C0A-F80C7BACF3B8}">
      <dsp:nvSpPr>
        <dsp:cNvPr id="0" name=""/>
        <dsp:cNvSpPr/>
      </dsp:nvSpPr>
      <dsp:spPr>
        <a:xfrm>
          <a:off x="1211783" y="938301"/>
          <a:ext cx="4354353" cy="2485316"/>
        </a:xfrm>
        <a:prstGeom prst="roundRect">
          <a:avLst>
            <a:gd name="adj" fmla="val 10000"/>
          </a:avLst>
        </a:prstGeom>
        <a:solidFill>
          <a:schemeClr val="accent1">
            <a:lumMod val="75000"/>
            <a:alpha val="90000"/>
          </a:schemeClr>
        </a:solidFill>
        <a:ln w="25400" cap="flat" cmpd="sng" algn="ctr">
          <a:solidFill>
            <a:schemeClr val="accent1">
              <a:hueOff val="0"/>
              <a:satOff val="0"/>
              <a:lumOff val="0"/>
              <a:alphaOff val="0"/>
            </a:schemeClr>
          </a:solidFill>
          <a:prstDash val="solid"/>
        </a:ln>
        <a:effectLst/>
        <a:scene3d>
          <a:camera prst="isometricOffAxis1Right"/>
          <a:lightRig rig="threePt" dir="t"/>
        </a:scene3d>
        <a:sp3d>
          <a:bevelT w="165100" prst="coolSlant"/>
        </a:sp3d>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228600" lvl="1" indent="-228600" algn="l" defTabSz="889000">
            <a:lnSpc>
              <a:spcPct val="90000"/>
            </a:lnSpc>
            <a:spcBef>
              <a:spcPct val="0"/>
            </a:spcBef>
            <a:spcAft>
              <a:spcPct val="15000"/>
            </a:spcAft>
            <a:buChar char="••"/>
          </a:pPr>
          <a:r>
            <a:rPr lang="es-HN" sz="2000" kern="1200" dirty="0" smtClean="0">
              <a:solidFill>
                <a:schemeClr val="bg1"/>
              </a:solidFill>
            </a:rPr>
            <a:t>Es necesario que las diversas partes interesadas, como la ciudadanía, comprendan que el control a cargo de las EFS es solo un componente de un sistema más amplio en cada país, denominado, entre otras formas, como sistema nacional de rendición de cuentas</a:t>
          </a:r>
          <a:endParaRPr lang="es-CR" sz="2000" kern="1200" dirty="0">
            <a:solidFill>
              <a:schemeClr val="bg1"/>
            </a:solidFill>
          </a:endParaRPr>
        </a:p>
      </dsp:txBody>
      <dsp:txXfrm>
        <a:off x="1268977" y="995495"/>
        <a:ext cx="4239965" cy="1838360"/>
      </dsp:txXfrm>
    </dsp:sp>
    <dsp:sp modelId="{D6BFC30B-9CCC-4EF2-AC06-2A1B57DFF4D9}">
      <dsp:nvSpPr>
        <dsp:cNvPr id="0" name=""/>
        <dsp:cNvSpPr/>
      </dsp:nvSpPr>
      <dsp:spPr>
        <a:xfrm>
          <a:off x="4354669" y="3115701"/>
          <a:ext cx="2678460" cy="1065135"/>
        </a:xfrm>
        <a:prstGeom prst="roundRect">
          <a:avLst>
            <a:gd name="adj" fmla="val 10000"/>
          </a:avLst>
        </a:prstGeom>
        <a:solidFill>
          <a:schemeClr val="bg1">
            <a:lumMod val="75000"/>
          </a:schemeClr>
        </a:solidFill>
        <a:ln w="25400" cap="flat" cmpd="sng" algn="ctr">
          <a:noFill/>
          <a:prstDash val="solid"/>
        </a:ln>
        <a:effectLst/>
        <a:scene3d>
          <a:camera prst="isometricOffAxis1Right"/>
          <a:lightRig rig="threePt" dir="t"/>
        </a:scene3d>
        <a:sp3d>
          <a:bevelT w="165100" prst="coolSlant"/>
        </a:sp3d>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s-CR" sz="2000" kern="1200" dirty="0" smtClean="0">
              <a:solidFill>
                <a:schemeClr val="tx1"/>
              </a:solidFill>
            </a:rPr>
            <a:t>Control-EFS: un componente</a:t>
          </a:r>
          <a:endParaRPr lang="es-CR" sz="2000" kern="1200" dirty="0">
            <a:solidFill>
              <a:schemeClr val="tx1"/>
            </a:solidFill>
          </a:endParaRPr>
        </a:p>
      </dsp:txBody>
      <dsp:txXfrm>
        <a:off x="4385866" y="3146898"/>
        <a:ext cx="2616066" cy="1002741"/>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428F81-C9CF-45C2-8D89-B1D445500FB2}">
      <dsp:nvSpPr>
        <dsp:cNvPr id="0" name=""/>
        <dsp:cNvSpPr/>
      </dsp:nvSpPr>
      <dsp:spPr>
        <a:xfrm>
          <a:off x="0" y="993583"/>
          <a:ext cx="2625185" cy="964882"/>
        </a:xfrm>
        <a:prstGeom prst="roundRect">
          <a:avLst>
            <a:gd name="adj" fmla="val 1000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a:sp3d>
          <a:bevelT/>
        </a:sp3d>
      </dsp:spPr>
      <dsp:style>
        <a:lnRef idx="2">
          <a:scrgbClr r="0" g="0" b="0"/>
        </a:lnRef>
        <a:fillRef idx="1">
          <a:scrgbClr r="0" g="0" b="0"/>
        </a:fillRef>
        <a:effectRef idx="0">
          <a:scrgbClr r="0" g="0" b="0"/>
        </a:effectRef>
        <a:fontRef idx="minor"/>
      </dsp:style>
    </dsp:sp>
    <dsp:sp modelId="{68C827E0-7D5C-435D-91F3-B5F5FDFAAE78}">
      <dsp:nvSpPr>
        <dsp:cNvPr id="0" name=""/>
        <dsp:cNvSpPr/>
      </dsp:nvSpPr>
      <dsp:spPr>
        <a:xfrm>
          <a:off x="0" y="1285079"/>
          <a:ext cx="2635944" cy="2882558"/>
        </a:xfrm>
        <a:prstGeom prst="roundRect">
          <a:avLst>
            <a:gd name="adj" fmla="val 10000"/>
          </a:avLst>
        </a:prstGeom>
        <a:solidFill>
          <a:schemeClr val="tx2">
            <a:lumMod val="50000"/>
          </a:schemeClr>
        </a:solidFill>
        <a:ln w="25400" cap="flat" cmpd="sng" algn="ctr">
          <a:solidFill>
            <a:schemeClr val="lt1">
              <a:hueOff val="0"/>
              <a:satOff val="0"/>
              <a:lumOff val="0"/>
              <a:alphaOff val="0"/>
            </a:schemeClr>
          </a:solidFill>
          <a:prstDash val="solid"/>
        </a:ln>
        <a:effectLst/>
        <a:scene3d>
          <a:camera prst="perspectiveBelow"/>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CR" sz="2000" kern="1200" dirty="0" smtClean="0">
              <a:latin typeface="Calibri" pitchFamily="34" charset="0"/>
            </a:rPr>
            <a:t>Considerar los principios de la ISSAI 12  como un marco de mejores prácticas para que una EFS analice su desempeño y aporte de valor público a la sociedad</a:t>
          </a:r>
          <a:endParaRPr lang="es-CR" sz="2000" kern="1200" dirty="0"/>
        </a:p>
      </dsp:txBody>
      <dsp:txXfrm>
        <a:off x="77204" y="1362283"/>
        <a:ext cx="2481536" cy="2728150"/>
      </dsp:txXfrm>
    </dsp:sp>
    <dsp:sp modelId="{DF962220-CA96-424D-804C-593CC97DE000}">
      <dsp:nvSpPr>
        <dsp:cNvPr id="0" name=""/>
        <dsp:cNvSpPr/>
      </dsp:nvSpPr>
      <dsp:spPr>
        <a:xfrm rot="7066">
          <a:off x="2786528" y="1357680"/>
          <a:ext cx="350109" cy="434144"/>
        </a:xfrm>
        <a:prstGeom prst="rightArrow">
          <a:avLst>
            <a:gd name="adj1" fmla="val 60000"/>
            <a:gd name="adj2" fmla="val 50000"/>
          </a:avLst>
        </a:prstGeom>
        <a:solidFill>
          <a:schemeClr val="accent6"/>
        </a:solidFill>
        <a:ln>
          <a:noFill/>
        </a:ln>
        <a:effectLst/>
        <a:scene3d>
          <a:camera prst="perspectiveBelow"/>
          <a:lightRig rig="threePt" dir="t"/>
        </a:scene3d>
        <a:sp3d>
          <a:bevelT/>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s-CR" sz="1800" kern="1200"/>
        </a:p>
      </dsp:txBody>
      <dsp:txXfrm>
        <a:off x="2786528" y="1444401"/>
        <a:ext cx="245076" cy="260486"/>
      </dsp:txXfrm>
    </dsp:sp>
    <dsp:sp modelId="{43D8E57B-0627-4F36-AC70-9D3486736BED}">
      <dsp:nvSpPr>
        <dsp:cNvPr id="0" name=""/>
        <dsp:cNvSpPr/>
      </dsp:nvSpPr>
      <dsp:spPr>
        <a:xfrm>
          <a:off x="3214709" y="1000135"/>
          <a:ext cx="2571094" cy="964882"/>
        </a:xfrm>
        <a:prstGeom prst="roundRect">
          <a:avLst>
            <a:gd name="adj" fmla="val 1000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a:sp3d>
          <a:bevelT/>
        </a:sp3d>
      </dsp:spPr>
      <dsp:style>
        <a:lnRef idx="2">
          <a:scrgbClr r="0" g="0" b="0"/>
        </a:lnRef>
        <a:fillRef idx="1">
          <a:scrgbClr r="0" g="0" b="0"/>
        </a:fillRef>
        <a:effectRef idx="0">
          <a:scrgbClr r="0" g="0" b="0"/>
        </a:effectRef>
        <a:fontRef idx="minor"/>
      </dsp:style>
    </dsp:sp>
    <dsp:sp modelId="{AC5E8641-CD9E-49F1-BDE1-D58913ED2823}">
      <dsp:nvSpPr>
        <dsp:cNvPr id="0" name=""/>
        <dsp:cNvSpPr/>
      </dsp:nvSpPr>
      <dsp:spPr>
        <a:xfrm>
          <a:off x="3198625" y="1352143"/>
          <a:ext cx="2581071" cy="2841734"/>
        </a:xfrm>
        <a:prstGeom prst="roundRect">
          <a:avLst>
            <a:gd name="adj" fmla="val 10000"/>
          </a:avLst>
        </a:prstGeom>
        <a:solidFill>
          <a:schemeClr val="tx2">
            <a:lumMod val="50000"/>
          </a:schemeClr>
        </a:solidFill>
        <a:ln w="25400" cap="flat" cmpd="sng" algn="ctr">
          <a:solidFill>
            <a:schemeClr val="lt1">
              <a:hueOff val="0"/>
              <a:satOff val="0"/>
              <a:lumOff val="0"/>
              <a:alphaOff val="0"/>
            </a:schemeClr>
          </a:solidFill>
          <a:prstDash val="solid"/>
        </a:ln>
        <a:effectLst/>
        <a:scene3d>
          <a:camera prst="perspectiveBelow"/>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CR" sz="2000" kern="1200" dirty="0" smtClean="0">
              <a:latin typeface="Calibri" pitchFamily="34" charset="0"/>
            </a:rPr>
            <a:t>Aplicar de manera complementaria a los principios de la ISSAI 12, el MMD-EFS, como una  herramienta que permite a las EFS evaluar integralmente su desempeño y aporte de valor.  </a:t>
          </a:r>
          <a:endParaRPr lang="es-CR" sz="2000" kern="1200" dirty="0"/>
        </a:p>
      </dsp:txBody>
      <dsp:txXfrm>
        <a:off x="3274222" y="1427740"/>
        <a:ext cx="2429877" cy="2690540"/>
      </dsp:txXfrm>
    </dsp:sp>
    <dsp:sp modelId="{9C6459DD-C5EA-41D7-9F82-58531D8C5B27}">
      <dsp:nvSpPr>
        <dsp:cNvPr id="0" name=""/>
        <dsp:cNvSpPr/>
      </dsp:nvSpPr>
      <dsp:spPr>
        <a:xfrm flipV="1">
          <a:off x="5857917" y="1428760"/>
          <a:ext cx="336855" cy="422834"/>
        </a:xfrm>
        <a:prstGeom prst="rightArrow">
          <a:avLst>
            <a:gd name="adj1" fmla="val 60000"/>
            <a:gd name="adj2" fmla="val 50000"/>
          </a:avLst>
        </a:prstGeom>
        <a:solidFill>
          <a:schemeClr val="accent6"/>
        </a:solidFill>
        <a:ln>
          <a:noFill/>
        </a:ln>
        <a:effectLst/>
        <a:scene3d>
          <a:camera prst="perspectiveBelow"/>
          <a:lightRig rig="threePt" dir="t"/>
        </a:scene3d>
        <a:sp3d>
          <a:bevelT/>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s-CR" sz="1800" kern="1200"/>
        </a:p>
      </dsp:txBody>
      <dsp:txXfrm rot="10800000">
        <a:off x="5857917" y="1513327"/>
        <a:ext cx="235799" cy="253700"/>
      </dsp:txXfrm>
    </dsp:sp>
    <dsp:sp modelId="{67AB7FD2-0080-46EA-973C-2E6DFD70B82E}">
      <dsp:nvSpPr>
        <dsp:cNvPr id="0" name=""/>
        <dsp:cNvSpPr/>
      </dsp:nvSpPr>
      <dsp:spPr>
        <a:xfrm>
          <a:off x="6286547" y="1000135"/>
          <a:ext cx="2332401" cy="964882"/>
        </a:xfrm>
        <a:prstGeom prst="roundRect">
          <a:avLst>
            <a:gd name="adj" fmla="val 1000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a:sp3d>
          <a:bevelT/>
        </a:sp3d>
      </dsp:spPr>
      <dsp:style>
        <a:lnRef idx="2">
          <a:scrgbClr r="0" g="0" b="0"/>
        </a:lnRef>
        <a:fillRef idx="1">
          <a:scrgbClr r="0" g="0" b="0"/>
        </a:fillRef>
        <a:effectRef idx="0">
          <a:scrgbClr r="0" g="0" b="0"/>
        </a:effectRef>
        <a:fontRef idx="minor"/>
      </dsp:style>
    </dsp:sp>
    <dsp:sp modelId="{38361245-1E76-4EEE-9087-AB77D443DD8D}">
      <dsp:nvSpPr>
        <dsp:cNvPr id="0" name=""/>
        <dsp:cNvSpPr/>
      </dsp:nvSpPr>
      <dsp:spPr>
        <a:xfrm>
          <a:off x="6239047" y="1357325"/>
          <a:ext cx="2385971" cy="2810317"/>
        </a:xfrm>
        <a:prstGeom prst="roundRect">
          <a:avLst>
            <a:gd name="adj" fmla="val 10000"/>
          </a:avLst>
        </a:prstGeom>
        <a:solidFill>
          <a:schemeClr val="tx2">
            <a:lumMod val="50000"/>
          </a:schemeClr>
        </a:solidFill>
        <a:ln w="25400" cap="flat" cmpd="sng" algn="ctr">
          <a:solidFill>
            <a:schemeClr val="lt1">
              <a:hueOff val="0"/>
              <a:satOff val="0"/>
              <a:lumOff val="0"/>
              <a:alphaOff val="0"/>
            </a:schemeClr>
          </a:solidFill>
          <a:prstDash val="solid"/>
        </a:ln>
        <a:effectLst/>
        <a:scene3d>
          <a:camera prst="perspectiveBelow"/>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CR" sz="2000" kern="1200" dirty="0" smtClean="0">
              <a:latin typeface="Calibri" pitchFamily="34" charset="0"/>
            </a:rPr>
            <a:t>Priorizar la fiscalización y sus principales expectativas de aporte de valor público, en áreas con mayor impacto para satisfacer las necesidades de la colectividad</a:t>
          </a:r>
          <a:r>
            <a:rPr lang="es-CR" sz="1000" kern="1200" dirty="0" smtClean="0">
              <a:latin typeface="Calibri" pitchFamily="34" charset="0"/>
            </a:rPr>
            <a:t>.</a:t>
          </a:r>
          <a:endParaRPr lang="es-CR" sz="1000" kern="1200" dirty="0"/>
        </a:p>
      </dsp:txBody>
      <dsp:txXfrm>
        <a:off x="6308930" y="1427208"/>
        <a:ext cx="2246205" cy="267055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614677-4710-431D-A9F1-CEB12550E5EB}">
      <dsp:nvSpPr>
        <dsp:cNvPr id="0" name=""/>
        <dsp:cNvSpPr/>
      </dsp:nvSpPr>
      <dsp:spPr>
        <a:xfrm>
          <a:off x="1308" y="0"/>
          <a:ext cx="3333657" cy="3829064"/>
        </a:xfrm>
        <a:prstGeom prst="roundRect">
          <a:avLst>
            <a:gd name="adj" fmla="val 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0" tIns="85725" rIns="111125" bIns="0" numCol="1" spcCol="1270" anchor="t" anchorCtr="0">
          <a:noAutofit/>
        </a:bodyPr>
        <a:lstStyle/>
        <a:p>
          <a:pPr lvl="0" algn="r" defTabSz="1111250">
            <a:lnSpc>
              <a:spcPct val="90000"/>
            </a:lnSpc>
            <a:spcBef>
              <a:spcPct val="0"/>
            </a:spcBef>
            <a:spcAft>
              <a:spcPct val="35000"/>
            </a:spcAft>
          </a:pPr>
          <a:r>
            <a:rPr lang="es-CR" sz="2500" b="1" kern="1200" dirty="0" smtClean="0"/>
            <a:t>ISSAI  12</a:t>
          </a:r>
          <a:endParaRPr lang="es-CR" sz="2500" b="1" kern="1200" dirty="0"/>
        </a:p>
      </dsp:txBody>
      <dsp:txXfrm rot="16200000">
        <a:off x="-1235241" y="1236550"/>
        <a:ext cx="3139832" cy="666731"/>
      </dsp:txXfrm>
    </dsp:sp>
    <dsp:sp modelId="{8A41E0DC-A4C3-448D-992D-77FB560D3C39}">
      <dsp:nvSpPr>
        <dsp:cNvPr id="0" name=""/>
        <dsp:cNvSpPr/>
      </dsp:nvSpPr>
      <dsp:spPr>
        <a:xfrm>
          <a:off x="668040" y="0"/>
          <a:ext cx="2483574" cy="3829064"/>
        </a:xfrm>
        <a:prstGeom prst="rect">
          <a:avLst/>
        </a:prstGeom>
        <a:noFill/>
        <a:ln w="25400" cap="flat" cmpd="sng" algn="ctr">
          <a:noFill/>
          <a:prstDash val="solid"/>
        </a:ln>
        <a:effectLst/>
        <a:scene3d>
          <a:camera prst="orthographicFront"/>
          <a:lightRig rig="threePt" dir="t"/>
        </a:scene3d>
        <a:sp3d/>
      </dsp:spPr>
      <dsp:style>
        <a:lnRef idx="2">
          <a:scrgbClr r="0" g="0" b="0"/>
        </a:lnRef>
        <a:fillRef idx="1">
          <a:scrgbClr r="0" g="0" b="0"/>
        </a:fillRef>
        <a:effectRef idx="0">
          <a:scrgbClr r="0" g="0" b="0"/>
        </a:effectRef>
        <a:fontRef idx="minor">
          <a:schemeClr val="lt1"/>
        </a:fontRef>
      </dsp:style>
      <dsp:txBody>
        <a:bodyPr spcFirstLastPara="0" vert="horz" wrap="square" lIns="0" tIns="68580" rIns="0" bIns="0" numCol="1" spcCol="1270" anchor="t" anchorCtr="0">
          <a:noAutofit/>
        </a:bodyPr>
        <a:lstStyle/>
        <a:p>
          <a:pPr lvl="0" algn="ctr" defTabSz="889000">
            <a:lnSpc>
              <a:spcPct val="90000"/>
            </a:lnSpc>
            <a:spcBef>
              <a:spcPct val="0"/>
            </a:spcBef>
            <a:spcAft>
              <a:spcPct val="35000"/>
            </a:spcAft>
          </a:pPr>
          <a:endParaRPr lang="es-HN" sz="2000" i="0" kern="1200" dirty="0" smtClean="0">
            <a:latin typeface="Calibri" pitchFamily="34" charset="0"/>
          </a:endParaRPr>
        </a:p>
        <a:p>
          <a:pPr lvl="0" algn="ctr" defTabSz="889000">
            <a:lnSpc>
              <a:spcPct val="90000"/>
            </a:lnSpc>
            <a:spcBef>
              <a:spcPct val="0"/>
            </a:spcBef>
            <a:spcAft>
              <a:spcPct val="35000"/>
            </a:spcAft>
          </a:pPr>
          <a:endParaRPr lang="es-HN" sz="2000" i="0" kern="1200" dirty="0" smtClean="0">
            <a:latin typeface="Calibri" pitchFamily="34" charset="0"/>
          </a:endParaRPr>
        </a:p>
        <a:p>
          <a:pPr lvl="0" algn="ctr" defTabSz="889000">
            <a:lnSpc>
              <a:spcPct val="90000"/>
            </a:lnSpc>
            <a:spcBef>
              <a:spcPct val="0"/>
            </a:spcBef>
            <a:spcAft>
              <a:spcPct val="35000"/>
            </a:spcAft>
          </a:pPr>
          <a:r>
            <a:rPr lang="es-HN" sz="2000" i="0" kern="1200" dirty="0" smtClean="0">
              <a:latin typeface="Calibri" pitchFamily="34" charset="0"/>
            </a:rPr>
            <a:t>“El valor y beneficio de las entidades fiscalizadoras superiores- Marcando una diferencia en la vida de los </a:t>
          </a:r>
          <a:r>
            <a:rPr lang="es-HN" sz="2000" b="1" i="0" kern="1200" dirty="0" smtClean="0">
              <a:latin typeface="Calibri" pitchFamily="34" charset="0"/>
            </a:rPr>
            <a:t>ciudadanos”.</a:t>
          </a:r>
          <a:endParaRPr lang="es-CR" sz="2000" b="1" i="0" kern="1200" dirty="0">
            <a:latin typeface="Calibri" pitchFamily="34" charset="0"/>
          </a:endParaRPr>
        </a:p>
      </dsp:txBody>
      <dsp:txXfrm>
        <a:off x="668040" y="0"/>
        <a:ext cx="2483574" cy="3829064"/>
      </dsp:txXfrm>
    </dsp:sp>
    <dsp:sp modelId="{9F0D3578-F25F-4B1A-B6DF-62F5E12FA403}">
      <dsp:nvSpPr>
        <dsp:cNvPr id="0" name=""/>
        <dsp:cNvSpPr/>
      </dsp:nvSpPr>
      <dsp:spPr>
        <a:xfrm>
          <a:off x="3451643" y="0"/>
          <a:ext cx="3333657" cy="3829064"/>
        </a:xfrm>
        <a:prstGeom prst="roundRect">
          <a:avLst>
            <a:gd name="adj" fmla="val 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0" tIns="85725" rIns="111125" bIns="0" numCol="1" spcCol="1270" anchor="t" anchorCtr="0">
          <a:noAutofit/>
        </a:bodyPr>
        <a:lstStyle/>
        <a:p>
          <a:pPr lvl="0" algn="r" defTabSz="1111250">
            <a:lnSpc>
              <a:spcPct val="90000"/>
            </a:lnSpc>
            <a:spcBef>
              <a:spcPct val="0"/>
            </a:spcBef>
            <a:spcAft>
              <a:spcPct val="35000"/>
            </a:spcAft>
          </a:pPr>
          <a:r>
            <a:rPr lang="es-HN" sz="2500" b="1" kern="1200" dirty="0" smtClean="0">
              <a:latin typeface="Century Gothic" pitchFamily="34" charset="0"/>
            </a:rPr>
            <a:t>Directriz de INTOSAI </a:t>
          </a:r>
          <a:endParaRPr lang="es-CR" sz="2500" b="1" kern="1200" dirty="0"/>
        </a:p>
      </dsp:txBody>
      <dsp:txXfrm rot="16200000">
        <a:off x="2215093" y="1236550"/>
        <a:ext cx="3139832" cy="666731"/>
      </dsp:txXfrm>
    </dsp:sp>
    <dsp:sp modelId="{4F8763CA-A7D3-44A6-95D2-1C91E1AE1F21}">
      <dsp:nvSpPr>
        <dsp:cNvPr id="0" name=""/>
        <dsp:cNvSpPr/>
      </dsp:nvSpPr>
      <dsp:spPr>
        <a:xfrm rot="5400000">
          <a:off x="3186972" y="3032269"/>
          <a:ext cx="562678" cy="500048"/>
        </a:xfrm>
        <a:prstGeom prst="flowChartExtract">
          <a:avLst/>
        </a:prstGeom>
        <a:solidFill>
          <a:schemeClr val="accent6">
            <a:lumMod val="75000"/>
          </a:schemeClr>
        </a:solidFill>
        <a:ln w="25400" cap="flat" cmpd="sng" algn="ctr">
          <a:no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sp>
    <dsp:sp modelId="{B0B435F9-3389-4573-ACB7-DC795E834957}">
      <dsp:nvSpPr>
        <dsp:cNvPr id="0" name=""/>
        <dsp:cNvSpPr/>
      </dsp:nvSpPr>
      <dsp:spPr>
        <a:xfrm>
          <a:off x="4118375" y="0"/>
          <a:ext cx="2483574" cy="3829064"/>
        </a:xfrm>
        <a:prstGeom prst="rect">
          <a:avLst/>
        </a:prstGeom>
        <a:noFill/>
        <a:ln w="25400" cap="flat" cmpd="sng" algn="ctr">
          <a:noFill/>
          <a:prstDash val="solid"/>
        </a:ln>
        <a:effectLst/>
        <a:scene3d>
          <a:camera prst="orthographicFront"/>
          <a:lightRig rig="threePt" dir="t"/>
        </a:scene3d>
        <a:sp3d/>
      </dsp:spPr>
      <dsp:style>
        <a:lnRef idx="2">
          <a:scrgbClr r="0" g="0" b="0"/>
        </a:lnRef>
        <a:fillRef idx="1">
          <a:scrgbClr r="0" g="0" b="0"/>
        </a:fillRef>
        <a:effectRef idx="0">
          <a:scrgbClr r="0" g="0" b="0"/>
        </a:effectRef>
        <a:fontRef idx="minor">
          <a:schemeClr val="lt1"/>
        </a:fontRef>
      </dsp:style>
      <dsp:txBody>
        <a:bodyPr spcFirstLastPara="0" vert="horz" wrap="square" lIns="0" tIns="68580" rIns="0" bIns="0" numCol="1" spcCol="1270" anchor="t" anchorCtr="0">
          <a:noAutofit/>
        </a:bodyPr>
        <a:lstStyle/>
        <a:p>
          <a:pPr lvl="0" algn="l" defTabSz="889000">
            <a:lnSpc>
              <a:spcPct val="90000"/>
            </a:lnSpc>
            <a:spcBef>
              <a:spcPct val="0"/>
            </a:spcBef>
            <a:spcAft>
              <a:spcPct val="35000"/>
            </a:spcAft>
          </a:pPr>
          <a:endParaRPr lang="es-HN" sz="2000" kern="1200" dirty="0" smtClean="0">
            <a:latin typeface="Calibri" pitchFamily="34" charset="0"/>
          </a:endParaRPr>
        </a:p>
        <a:p>
          <a:pPr lvl="0" algn="l" defTabSz="889000">
            <a:lnSpc>
              <a:spcPct val="90000"/>
            </a:lnSpc>
            <a:spcBef>
              <a:spcPct val="0"/>
            </a:spcBef>
            <a:spcAft>
              <a:spcPct val="35000"/>
            </a:spcAft>
          </a:pPr>
          <a:endParaRPr lang="es-HN" sz="2000" kern="1200" dirty="0" smtClean="0">
            <a:latin typeface="Calibri" pitchFamily="34" charset="0"/>
          </a:endParaRPr>
        </a:p>
        <a:p>
          <a:pPr lvl="0" algn="l" defTabSz="889000">
            <a:lnSpc>
              <a:spcPct val="90000"/>
            </a:lnSpc>
            <a:spcBef>
              <a:spcPct val="0"/>
            </a:spcBef>
            <a:spcAft>
              <a:spcPct val="35000"/>
            </a:spcAft>
          </a:pPr>
          <a:r>
            <a:rPr lang="es-HN" sz="2000" kern="1200" dirty="0" smtClean="0">
              <a:latin typeface="Calibri" pitchFamily="34" charset="0"/>
            </a:rPr>
            <a:t>Promoción y comunicación del valor y beneficios de las EFS</a:t>
          </a:r>
        </a:p>
        <a:p>
          <a:pPr lvl="0" algn="l" defTabSz="889000">
            <a:lnSpc>
              <a:spcPct val="90000"/>
            </a:lnSpc>
            <a:spcBef>
              <a:spcPct val="0"/>
            </a:spcBef>
            <a:spcAft>
              <a:spcPct val="35000"/>
            </a:spcAft>
          </a:pPr>
          <a:endParaRPr lang="es-CR" sz="2000" kern="1200" dirty="0">
            <a:latin typeface="Calibri" pitchFamily="34" charset="0"/>
          </a:endParaRPr>
        </a:p>
      </dsp:txBody>
      <dsp:txXfrm>
        <a:off x="4118375" y="0"/>
        <a:ext cx="2483574" cy="382906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0708B2-C332-4BBC-9EE5-D1E457923B34}">
      <dsp:nvSpPr>
        <dsp:cNvPr id="0" name=""/>
        <dsp:cNvSpPr/>
      </dsp:nvSpPr>
      <dsp:spPr>
        <a:xfrm>
          <a:off x="0" y="3486"/>
          <a:ext cx="8229600" cy="81080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s-CR" sz="2000" kern="1200" dirty="0" smtClean="0">
              <a:latin typeface="Calibri" pitchFamily="34" charset="0"/>
            </a:rPr>
            <a:t>Fortalecer la rendición de cuentas, transparencia e integridad del gobierno y las entidades públicas.</a:t>
          </a:r>
          <a:endParaRPr lang="es-CR" sz="2000" kern="1200" dirty="0"/>
        </a:p>
      </dsp:txBody>
      <dsp:txXfrm>
        <a:off x="39580" y="43066"/>
        <a:ext cx="8150440" cy="731649"/>
      </dsp:txXfrm>
    </dsp:sp>
    <dsp:sp modelId="{EEE43391-AFC5-4EE6-82AE-5279C3B30A85}">
      <dsp:nvSpPr>
        <dsp:cNvPr id="0" name=""/>
        <dsp:cNvSpPr/>
      </dsp:nvSpPr>
      <dsp:spPr>
        <a:xfrm>
          <a:off x="0" y="814296"/>
          <a:ext cx="8229600" cy="695520"/>
        </a:xfrm>
        <a:prstGeom prst="rect">
          <a:avLst/>
        </a:prstGeom>
        <a:noFill/>
        <a:ln>
          <a:noFill/>
        </a:ln>
        <a:effectLst/>
        <a:scene3d>
          <a:camera prst="orthographicFront"/>
          <a:lightRig rig="threePt" dir="t"/>
        </a:scene3d>
        <a:sp3d>
          <a:bevelT/>
        </a:sp3d>
      </dsp:spPr>
      <dsp:style>
        <a:lnRef idx="0">
          <a:scrgbClr r="0" g="0" b="0"/>
        </a:lnRef>
        <a:fillRef idx="0">
          <a:scrgbClr r="0" g="0" b="0"/>
        </a:fillRef>
        <a:effectRef idx="0">
          <a:scrgbClr r="0" g="0" b="0"/>
        </a:effectRef>
        <a:fontRef idx="minor"/>
      </dsp:style>
      <dsp:txBody>
        <a:bodyPr spcFirstLastPara="0" vert="horz" wrap="square" lIns="261290"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s-CR" sz="2000" kern="1200" dirty="0" smtClean="0"/>
            <a:t>Fortalecer</a:t>
          </a:r>
          <a:endParaRPr lang="es-CR" sz="2000" kern="1200" dirty="0"/>
        </a:p>
      </dsp:txBody>
      <dsp:txXfrm>
        <a:off x="0" y="814296"/>
        <a:ext cx="8229600" cy="695520"/>
      </dsp:txXfrm>
    </dsp:sp>
    <dsp:sp modelId="{C73EA4F9-00FD-42FE-A79B-9A3484CB1656}">
      <dsp:nvSpPr>
        <dsp:cNvPr id="0" name=""/>
        <dsp:cNvSpPr/>
      </dsp:nvSpPr>
      <dsp:spPr>
        <a:xfrm>
          <a:off x="0" y="1509816"/>
          <a:ext cx="8229600" cy="81080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s-CR" sz="2000" kern="1200" dirty="0" smtClean="0">
              <a:latin typeface="Calibri" pitchFamily="34" charset="0"/>
            </a:rPr>
            <a:t>Demostrar la relevancia continua para los  ciudadanos, el parlamento y otros actores interesados.</a:t>
          </a:r>
          <a:endParaRPr lang="es-CR" sz="2000" kern="1200" dirty="0"/>
        </a:p>
      </dsp:txBody>
      <dsp:txXfrm>
        <a:off x="39580" y="1549396"/>
        <a:ext cx="8150440" cy="731649"/>
      </dsp:txXfrm>
    </dsp:sp>
    <dsp:sp modelId="{A8D53CE7-0176-478B-A7A9-9F795B1A29E6}">
      <dsp:nvSpPr>
        <dsp:cNvPr id="0" name=""/>
        <dsp:cNvSpPr/>
      </dsp:nvSpPr>
      <dsp:spPr>
        <a:xfrm>
          <a:off x="0" y="2320626"/>
          <a:ext cx="8229600" cy="695520"/>
        </a:xfrm>
        <a:prstGeom prst="rect">
          <a:avLst/>
        </a:prstGeom>
        <a:noFill/>
        <a:ln>
          <a:noFill/>
        </a:ln>
        <a:effectLst/>
        <a:scene3d>
          <a:camera prst="orthographicFront"/>
          <a:lightRig rig="threePt" dir="t"/>
        </a:scene3d>
        <a:sp3d>
          <a:bevelT/>
        </a:sp3d>
      </dsp:spPr>
      <dsp:style>
        <a:lnRef idx="0">
          <a:scrgbClr r="0" g="0" b="0"/>
        </a:lnRef>
        <a:fillRef idx="0">
          <a:scrgbClr r="0" g="0" b="0"/>
        </a:fillRef>
        <a:effectRef idx="0">
          <a:scrgbClr r="0" g="0" b="0"/>
        </a:effectRef>
        <a:fontRef idx="minor"/>
      </dsp:style>
      <dsp:txBody>
        <a:bodyPr spcFirstLastPara="0" vert="horz" wrap="square" lIns="261290"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s-CR" sz="2000" kern="1200" dirty="0" smtClean="0"/>
            <a:t>Demostrar</a:t>
          </a:r>
          <a:endParaRPr lang="es-CR" sz="2000" kern="1200" dirty="0"/>
        </a:p>
      </dsp:txBody>
      <dsp:txXfrm>
        <a:off x="0" y="2320626"/>
        <a:ext cx="8229600" cy="695520"/>
      </dsp:txXfrm>
    </dsp:sp>
    <dsp:sp modelId="{22F733DA-1FD8-46EA-8D14-F49602F23940}">
      <dsp:nvSpPr>
        <dsp:cNvPr id="0" name=""/>
        <dsp:cNvSpPr/>
      </dsp:nvSpPr>
      <dsp:spPr>
        <a:xfrm>
          <a:off x="0" y="3016146"/>
          <a:ext cx="8229600" cy="81080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s-CR" sz="2000" kern="1200" dirty="0" smtClean="0">
              <a:latin typeface="Calibri" pitchFamily="34" charset="0"/>
            </a:rPr>
            <a:t>Ser una organización modelo a través del ejemplo.</a:t>
          </a:r>
          <a:endParaRPr lang="es-CR" sz="2000" kern="1200" dirty="0"/>
        </a:p>
      </dsp:txBody>
      <dsp:txXfrm>
        <a:off x="39580" y="3055726"/>
        <a:ext cx="8150440" cy="731649"/>
      </dsp:txXfrm>
    </dsp:sp>
    <dsp:sp modelId="{53EA9D6E-348C-4DDD-B81B-C9E933608EAF}">
      <dsp:nvSpPr>
        <dsp:cNvPr id="0" name=""/>
        <dsp:cNvSpPr/>
      </dsp:nvSpPr>
      <dsp:spPr>
        <a:xfrm>
          <a:off x="0" y="3826956"/>
          <a:ext cx="8229600" cy="695520"/>
        </a:xfrm>
        <a:prstGeom prst="rect">
          <a:avLst/>
        </a:prstGeom>
        <a:noFill/>
        <a:ln>
          <a:noFill/>
        </a:ln>
        <a:effectLst/>
        <a:scene3d>
          <a:camera prst="orthographicFront"/>
          <a:lightRig rig="threePt" dir="t"/>
        </a:scene3d>
        <a:sp3d>
          <a:bevelT/>
        </a:sp3d>
      </dsp:spPr>
      <dsp:style>
        <a:lnRef idx="0">
          <a:scrgbClr r="0" g="0" b="0"/>
        </a:lnRef>
        <a:fillRef idx="0">
          <a:scrgbClr r="0" g="0" b="0"/>
        </a:fillRef>
        <a:effectRef idx="0">
          <a:scrgbClr r="0" g="0" b="0"/>
        </a:effectRef>
        <a:fontRef idx="minor"/>
      </dsp:style>
      <dsp:txBody>
        <a:bodyPr spcFirstLastPara="0" vert="horz" wrap="square" lIns="261290"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s-CR" sz="2000" kern="1200" dirty="0" smtClean="0"/>
            <a:t>Ser</a:t>
          </a:r>
          <a:endParaRPr lang="es-CR" sz="2000" kern="1200" dirty="0"/>
        </a:p>
      </dsp:txBody>
      <dsp:txXfrm>
        <a:off x="0" y="3826956"/>
        <a:ext cx="8229600" cy="69552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898761-ABF0-4B70-BE5E-4B015CC0B2E7}">
      <dsp:nvSpPr>
        <dsp:cNvPr id="0" name=""/>
        <dsp:cNvSpPr/>
      </dsp:nvSpPr>
      <dsp:spPr>
        <a:xfrm>
          <a:off x="800017" y="1909787"/>
          <a:ext cx="3832004" cy="396384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T w="114300" prst="artDeco"/>
        </a:sp3d>
      </dsp:spPr>
      <dsp:style>
        <a:lnRef idx="2">
          <a:scrgbClr r="0" g="0" b="0"/>
        </a:lnRef>
        <a:fillRef idx="1">
          <a:scrgbClr r="0" g="0" b="0"/>
        </a:fillRef>
        <a:effectRef idx="0">
          <a:scrgbClr r="0" g="0" b="0"/>
        </a:effectRef>
        <a:fontRef idx="minor">
          <a:schemeClr val="lt1"/>
        </a:fontRef>
      </dsp:style>
    </dsp:sp>
    <dsp:sp modelId="{CDA96933-F949-4B4E-A390-AFA540A263EF}">
      <dsp:nvSpPr>
        <dsp:cNvPr id="0" name=""/>
        <dsp:cNvSpPr/>
      </dsp:nvSpPr>
      <dsp:spPr>
        <a:xfrm>
          <a:off x="1140402" y="2316094"/>
          <a:ext cx="3151234" cy="3151234"/>
        </a:xfrm>
        <a:prstGeom prst="ellipse">
          <a:avLst/>
        </a:prstGeom>
        <a:solidFill>
          <a:schemeClr val="accent1">
            <a:lumMod val="50000"/>
          </a:schemeClr>
        </a:solidFill>
        <a:ln w="25400" cap="flat" cmpd="sng" algn="ctr">
          <a:noFill/>
          <a:prstDash val="solid"/>
        </a:ln>
        <a:effectLst/>
        <a:scene3d>
          <a:camera prst="orthographicFront"/>
          <a:lightRig rig="threePt" dir="t"/>
        </a:scene3d>
        <a:sp3d>
          <a:bevelT w="114300" prst="artDeco"/>
        </a:sp3d>
      </dsp:spPr>
      <dsp:style>
        <a:lnRef idx="2">
          <a:scrgbClr r="0" g="0" b="0"/>
        </a:lnRef>
        <a:fillRef idx="1">
          <a:scrgbClr r="0" g="0" b="0"/>
        </a:fillRef>
        <a:effectRef idx="0">
          <a:scrgbClr r="0" g="0" b="0"/>
        </a:effectRef>
        <a:fontRef idx="minor">
          <a:schemeClr val="lt1"/>
        </a:fontRef>
      </dsp:style>
    </dsp:sp>
    <dsp:sp modelId="{1FE43C7C-CDF2-4F34-B83D-944F4A292907}">
      <dsp:nvSpPr>
        <dsp:cNvPr id="0" name=""/>
        <dsp:cNvSpPr/>
      </dsp:nvSpPr>
      <dsp:spPr>
        <a:xfrm>
          <a:off x="1770649" y="2946341"/>
          <a:ext cx="1890740" cy="1890740"/>
        </a:xfrm>
        <a:prstGeom prst="ellipse">
          <a:avLst/>
        </a:prstGeom>
        <a:solidFill>
          <a:schemeClr val="accent1">
            <a:hueOff val="0"/>
            <a:satOff val="0"/>
            <a:lumOff val="0"/>
            <a:alphaOff val="0"/>
          </a:schemeClr>
        </a:solidFill>
        <a:ln w="25400" cap="flat" cmpd="sng" algn="ctr">
          <a:noFill/>
          <a:prstDash val="solid"/>
        </a:ln>
        <a:effectLst/>
        <a:scene3d>
          <a:camera prst="orthographicFront"/>
          <a:lightRig rig="threePt" dir="t"/>
        </a:scene3d>
        <a:sp3d>
          <a:bevelT w="114300" prst="artDeco"/>
        </a:sp3d>
      </dsp:spPr>
      <dsp:style>
        <a:lnRef idx="2">
          <a:scrgbClr r="0" g="0" b="0"/>
        </a:lnRef>
        <a:fillRef idx="1">
          <a:scrgbClr r="0" g="0" b="0"/>
        </a:fillRef>
        <a:effectRef idx="0">
          <a:scrgbClr r="0" g="0" b="0"/>
        </a:effectRef>
        <a:fontRef idx="minor">
          <a:schemeClr val="lt1"/>
        </a:fontRef>
      </dsp:style>
    </dsp:sp>
    <dsp:sp modelId="{82398B78-5E29-412A-A237-149961CF3BFD}">
      <dsp:nvSpPr>
        <dsp:cNvPr id="0" name=""/>
        <dsp:cNvSpPr/>
      </dsp:nvSpPr>
      <dsp:spPr>
        <a:xfrm>
          <a:off x="2400896" y="3576588"/>
          <a:ext cx="630246" cy="630246"/>
        </a:xfrm>
        <a:prstGeom prst="ellipse">
          <a:avLst/>
        </a:prstGeom>
        <a:solidFill>
          <a:schemeClr val="accent6">
            <a:lumMod val="75000"/>
          </a:schemeClr>
        </a:solidFill>
        <a:ln w="25400" cap="flat" cmpd="sng" algn="ctr">
          <a:noFill/>
          <a:prstDash val="solid"/>
        </a:ln>
        <a:effectLst/>
        <a:scene3d>
          <a:camera prst="orthographicFront"/>
          <a:lightRig rig="threePt" dir="t"/>
        </a:scene3d>
        <a:sp3d>
          <a:bevelT w="114300" prst="artDeco"/>
        </a:sp3d>
      </dsp:spPr>
      <dsp:style>
        <a:lnRef idx="2">
          <a:scrgbClr r="0" g="0" b="0"/>
        </a:lnRef>
        <a:fillRef idx="1">
          <a:scrgbClr r="0" g="0" b="0"/>
        </a:fillRef>
        <a:effectRef idx="0">
          <a:scrgbClr r="0" g="0" b="0"/>
        </a:effectRef>
        <a:fontRef idx="minor">
          <a:schemeClr val="lt1"/>
        </a:fontRef>
      </dsp:style>
    </dsp:sp>
    <dsp:sp modelId="{FB0AC102-7BD8-4AC9-823B-A0DEE6900F5F}">
      <dsp:nvSpPr>
        <dsp:cNvPr id="0" name=""/>
        <dsp:cNvSpPr/>
      </dsp:nvSpPr>
      <dsp:spPr>
        <a:xfrm>
          <a:off x="5555551" y="0"/>
          <a:ext cx="4160048" cy="1465335"/>
        </a:xfrm>
        <a:prstGeom prst="rect">
          <a:avLst/>
        </a:prstGeom>
        <a:noFill/>
        <a:ln>
          <a:noFill/>
        </a:ln>
        <a:effectLst/>
        <a:scene3d>
          <a:camera prst="orthographicFront"/>
          <a:lightRig rig="threePt" dir="t"/>
        </a:scene3d>
        <a:sp3d>
          <a:bevelT w="114300" prst="artDeco"/>
        </a:sp3d>
      </dsp:spPr>
      <dsp:style>
        <a:lnRef idx="0">
          <a:scrgbClr r="0" g="0" b="0"/>
        </a:lnRef>
        <a:fillRef idx="0">
          <a:scrgbClr r="0" g="0" b="0"/>
        </a:fillRef>
        <a:effectRef idx="0">
          <a:scrgbClr r="0" g="0" b="0"/>
        </a:effectRef>
        <a:fontRef idx="minor"/>
      </dsp:style>
      <dsp:txBody>
        <a:bodyPr spcFirstLastPara="0" vert="horz" wrap="square" lIns="142240" tIns="25400" rIns="25400" bIns="25400" numCol="1" spcCol="1270" anchor="ctr" anchorCtr="0">
          <a:noAutofit/>
        </a:bodyPr>
        <a:lstStyle/>
        <a:p>
          <a:pPr lvl="0" algn="just" defTabSz="889000">
            <a:lnSpc>
              <a:spcPct val="90000"/>
            </a:lnSpc>
            <a:spcBef>
              <a:spcPct val="0"/>
            </a:spcBef>
            <a:spcAft>
              <a:spcPct val="35000"/>
            </a:spcAft>
          </a:pPr>
          <a:r>
            <a:rPr lang="es-CR" sz="2000" b="1" kern="1200" dirty="0" smtClean="0">
              <a:solidFill>
                <a:schemeClr val="tx1"/>
              </a:solidFill>
              <a:latin typeface="Calibri" pitchFamily="34" charset="0"/>
            </a:rPr>
            <a:t>Proporcionar una perspectiva basada en ISSAI 12, como base para la revisión de prácticas de participación ciudadana </a:t>
          </a:r>
          <a:endParaRPr lang="es-CR" sz="2000" b="1" kern="1200" dirty="0">
            <a:solidFill>
              <a:schemeClr val="tx1"/>
            </a:solidFill>
          </a:endParaRPr>
        </a:p>
      </dsp:txBody>
      <dsp:txXfrm>
        <a:off x="5555551" y="0"/>
        <a:ext cx="4160048" cy="1465335"/>
      </dsp:txXfrm>
    </dsp:sp>
    <dsp:sp modelId="{82871DCA-D473-42FB-9AB4-4CD200399404}">
      <dsp:nvSpPr>
        <dsp:cNvPr id="0" name=""/>
        <dsp:cNvSpPr/>
      </dsp:nvSpPr>
      <dsp:spPr>
        <a:xfrm>
          <a:off x="5106104" y="742316"/>
          <a:ext cx="551557"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scene3d>
          <a:camera prst="orthographicFront"/>
          <a:lightRig rig="threePt" dir="t"/>
        </a:scene3d>
        <a:sp3d>
          <a:bevelT w="114300" prst="artDeco"/>
        </a:sp3d>
      </dsp:spPr>
      <dsp:style>
        <a:lnRef idx="2">
          <a:scrgbClr r="0" g="0" b="0"/>
        </a:lnRef>
        <a:fillRef idx="1">
          <a:scrgbClr r="0" g="0" b="0"/>
        </a:fillRef>
        <a:effectRef idx="0">
          <a:scrgbClr r="0" g="0" b="0"/>
        </a:effectRef>
        <a:fontRef idx="minor"/>
      </dsp:style>
    </dsp:sp>
    <dsp:sp modelId="{BDAF1617-F96F-4956-949E-B9A2C93444F1}">
      <dsp:nvSpPr>
        <dsp:cNvPr id="0" name=""/>
        <dsp:cNvSpPr/>
      </dsp:nvSpPr>
      <dsp:spPr>
        <a:xfrm rot="5400000">
          <a:off x="2333605" y="1089797"/>
          <a:ext cx="3118141" cy="2426855"/>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scene3d>
          <a:camera prst="orthographicFront"/>
          <a:lightRig rig="threePt" dir="t"/>
        </a:scene3d>
        <a:sp3d>
          <a:bevelT w="114300" prst="artDeco"/>
        </a:sp3d>
      </dsp:spPr>
      <dsp:style>
        <a:lnRef idx="2">
          <a:scrgbClr r="0" g="0" b="0"/>
        </a:lnRef>
        <a:fillRef idx="1">
          <a:scrgbClr r="0" g="0" b="0"/>
        </a:fillRef>
        <a:effectRef idx="0">
          <a:scrgbClr r="0" g="0" b="0"/>
        </a:effectRef>
        <a:fontRef idx="minor"/>
      </dsp:style>
    </dsp:sp>
    <dsp:sp modelId="{5C9A3D94-DA61-48EB-A404-04ACD2E442B2}">
      <dsp:nvSpPr>
        <dsp:cNvPr id="0" name=""/>
        <dsp:cNvSpPr/>
      </dsp:nvSpPr>
      <dsp:spPr>
        <a:xfrm>
          <a:off x="5524575" y="1500200"/>
          <a:ext cx="4191024" cy="1055314"/>
        </a:xfrm>
        <a:prstGeom prst="rect">
          <a:avLst/>
        </a:prstGeom>
        <a:noFill/>
        <a:ln>
          <a:noFill/>
        </a:ln>
        <a:effectLst/>
        <a:scene3d>
          <a:camera prst="orthographicFront"/>
          <a:lightRig rig="threePt" dir="t"/>
        </a:scene3d>
        <a:sp3d>
          <a:bevelT w="114300" prst="artDeco"/>
        </a:sp3d>
      </dsp:spPr>
      <dsp:style>
        <a:lnRef idx="0">
          <a:scrgbClr r="0" g="0" b="0"/>
        </a:lnRef>
        <a:fillRef idx="0">
          <a:scrgbClr r="0" g="0" b="0"/>
        </a:fillRef>
        <a:effectRef idx="0">
          <a:scrgbClr r="0" g="0" b="0"/>
        </a:effectRef>
        <a:fontRef idx="minor"/>
      </dsp:style>
      <dsp:txBody>
        <a:bodyPr spcFirstLastPara="0" vert="horz" wrap="square" lIns="142240" tIns="25400" rIns="25400" bIns="25400" numCol="1" spcCol="1270" anchor="ctr" anchorCtr="0">
          <a:noAutofit/>
        </a:bodyPr>
        <a:lstStyle/>
        <a:p>
          <a:pPr lvl="0" algn="just" defTabSz="889000">
            <a:lnSpc>
              <a:spcPct val="90000"/>
            </a:lnSpc>
            <a:spcBef>
              <a:spcPct val="0"/>
            </a:spcBef>
            <a:spcAft>
              <a:spcPct val="35000"/>
            </a:spcAft>
          </a:pPr>
          <a:r>
            <a:rPr lang="es-CR" sz="2000" kern="1200" dirty="0" smtClean="0">
              <a:solidFill>
                <a:schemeClr val="tx1"/>
              </a:solidFill>
              <a:latin typeface="Calibri" pitchFamily="34" charset="0"/>
            </a:rPr>
            <a:t>Posicionar la ISSAI 12 como marco de referencia para comunicar a la ciudadanía el aporte de valor de las EFS</a:t>
          </a:r>
          <a:endParaRPr lang="es-CR" sz="2000" kern="1200" dirty="0">
            <a:solidFill>
              <a:schemeClr val="tx1"/>
            </a:solidFill>
          </a:endParaRPr>
        </a:p>
      </dsp:txBody>
      <dsp:txXfrm>
        <a:off x="5524575" y="1500200"/>
        <a:ext cx="4191024" cy="1055314"/>
      </dsp:txXfrm>
    </dsp:sp>
    <dsp:sp modelId="{999C1DD5-1211-4054-90C8-DA88E31F8E37}">
      <dsp:nvSpPr>
        <dsp:cNvPr id="0" name=""/>
        <dsp:cNvSpPr/>
      </dsp:nvSpPr>
      <dsp:spPr>
        <a:xfrm>
          <a:off x="5106104" y="1797630"/>
          <a:ext cx="551557"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scene3d>
          <a:camera prst="orthographicFront"/>
          <a:lightRig rig="threePt" dir="t"/>
        </a:scene3d>
        <a:sp3d>
          <a:bevelT w="114300" prst="artDeco"/>
        </a:sp3d>
      </dsp:spPr>
      <dsp:style>
        <a:lnRef idx="2">
          <a:scrgbClr r="0" g="0" b="0"/>
        </a:lnRef>
        <a:fillRef idx="1">
          <a:scrgbClr r="0" g="0" b="0"/>
        </a:fillRef>
        <a:effectRef idx="0">
          <a:scrgbClr r="0" g="0" b="0"/>
        </a:effectRef>
        <a:fontRef idx="minor"/>
      </dsp:style>
    </dsp:sp>
    <dsp:sp modelId="{386AFE5F-93EA-4A25-B5F2-7D3B7018C9F5}">
      <dsp:nvSpPr>
        <dsp:cNvPr id="0" name=""/>
        <dsp:cNvSpPr/>
      </dsp:nvSpPr>
      <dsp:spPr>
        <a:xfrm rot="5400000">
          <a:off x="2873397" y="2127829"/>
          <a:ext cx="2560699" cy="1901036"/>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scene3d>
          <a:camera prst="orthographicFront"/>
          <a:lightRig rig="threePt" dir="t"/>
        </a:scene3d>
        <a:sp3d>
          <a:bevelT w="114300" prst="artDeco"/>
        </a:sp3d>
      </dsp:spPr>
      <dsp:style>
        <a:lnRef idx="2">
          <a:scrgbClr r="0" g="0" b="0"/>
        </a:lnRef>
        <a:fillRef idx="1">
          <a:scrgbClr r="0" g="0" b="0"/>
        </a:fillRef>
        <a:effectRef idx="0">
          <a:scrgbClr r="0" g="0" b="0"/>
        </a:effectRef>
        <a:fontRef idx="minor"/>
      </dsp:style>
    </dsp:sp>
    <dsp:sp modelId="{48BE4AEA-0B8A-4285-999B-7CDD83852F87}">
      <dsp:nvSpPr>
        <dsp:cNvPr id="0" name=""/>
        <dsp:cNvSpPr/>
      </dsp:nvSpPr>
      <dsp:spPr>
        <a:xfrm>
          <a:off x="5500765" y="2571766"/>
          <a:ext cx="4159607" cy="1055314"/>
        </a:xfrm>
        <a:prstGeom prst="rect">
          <a:avLst/>
        </a:prstGeom>
        <a:noFill/>
        <a:ln>
          <a:noFill/>
        </a:ln>
        <a:effectLst/>
        <a:scene3d>
          <a:camera prst="orthographicFront"/>
          <a:lightRig rig="threePt" dir="t"/>
        </a:scene3d>
        <a:sp3d>
          <a:bevelT w="114300" prst="artDeco"/>
        </a:sp3d>
      </dsp:spPr>
      <dsp:style>
        <a:lnRef idx="0">
          <a:scrgbClr r="0" g="0" b="0"/>
        </a:lnRef>
        <a:fillRef idx="0">
          <a:scrgbClr r="0" g="0" b="0"/>
        </a:fillRef>
        <a:effectRef idx="0">
          <a:scrgbClr r="0" g="0" b="0"/>
        </a:effectRef>
        <a:fontRef idx="minor"/>
      </dsp:style>
      <dsp:txBody>
        <a:bodyPr spcFirstLastPara="0" vert="horz" wrap="square" lIns="142240" tIns="25400" rIns="25400" bIns="25400" numCol="1" spcCol="1270" anchor="ctr" anchorCtr="0">
          <a:noAutofit/>
        </a:bodyPr>
        <a:lstStyle/>
        <a:p>
          <a:pPr lvl="0" algn="just" defTabSz="889000">
            <a:lnSpc>
              <a:spcPct val="90000"/>
            </a:lnSpc>
            <a:spcBef>
              <a:spcPct val="0"/>
            </a:spcBef>
            <a:spcAft>
              <a:spcPct val="35000"/>
            </a:spcAft>
          </a:pPr>
          <a:r>
            <a:rPr lang="es-CR" sz="2000" kern="1200" dirty="0" smtClean="0">
              <a:solidFill>
                <a:schemeClr val="tx1"/>
              </a:solidFill>
              <a:latin typeface="Calibri" pitchFamily="34" charset="0"/>
            </a:rPr>
            <a:t>Recoger prácticas de participación ciudadana de las EFS de la región</a:t>
          </a:r>
          <a:endParaRPr lang="es-CR" sz="2000" kern="1200" dirty="0"/>
        </a:p>
      </dsp:txBody>
      <dsp:txXfrm>
        <a:off x="5500765" y="2571766"/>
        <a:ext cx="4159607" cy="1055314"/>
      </dsp:txXfrm>
    </dsp:sp>
    <dsp:sp modelId="{92AA954D-01F7-483B-BA28-A53CB7BCAEDB}">
      <dsp:nvSpPr>
        <dsp:cNvPr id="0" name=""/>
        <dsp:cNvSpPr/>
      </dsp:nvSpPr>
      <dsp:spPr>
        <a:xfrm>
          <a:off x="5060446" y="2928958"/>
          <a:ext cx="551557"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scene3d>
          <a:camera prst="orthographicFront"/>
          <a:lightRig rig="threePt" dir="t"/>
        </a:scene3d>
        <a:sp3d>
          <a:bevelT w="114300" prst="artDeco"/>
        </a:sp3d>
      </dsp:spPr>
      <dsp:style>
        <a:lnRef idx="2">
          <a:scrgbClr r="0" g="0" b="0"/>
        </a:lnRef>
        <a:fillRef idx="1">
          <a:scrgbClr r="0" g="0" b="0"/>
        </a:fillRef>
        <a:effectRef idx="0">
          <a:scrgbClr r="0" g="0" b="0"/>
        </a:effectRef>
        <a:fontRef idx="minor"/>
      </dsp:style>
    </dsp:sp>
    <dsp:sp modelId="{3A211CFC-7E99-4648-A0C3-D7F9F090E5C9}">
      <dsp:nvSpPr>
        <dsp:cNvPr id="0" name=""/>
        <dsp:cNvSpPr/>
      </dsp:nvSpPr>
      <dsp:spPr>
        <a:xfrm rot="5400000">
          <a:off x="3364583" y="3172005"/>
          <a:ext cx="1953250" cy="1467144"/>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scene3d>
          <a:camera prst="orthographicFront"/>
          <a:lightRig rig="threePt" dir="t"/>
        </a:scene3d>
        <a:sp3d>
          <a:bevelT w="114300" prst="artDeco"/>
        </a:sp3d>
      </dsp:spPr>
      <dsp:style>
        <a:lnRef idx="2">
          <a:scrgbClr r="0" g="0" b="0"/>
        </a:lnRef>
        <a:fillRef idx="1">
          <a:scrgbClr r="0" g="0" b="0"/>
        </a:fillRef>
        <a:effectRef idx="0">
          <a:scrgbClr r="0" g="0" b="0"/>
        </a:effectRef>
        <a:fontRef idx="minor"/>
      </dsp:style>
    </dsp:sp>
    <dsp:sp modelId="{3F6DA8B9-3D6D-4D27-B275-7B4424C6616B}">
      <dsp:nvSpPr>
        <dsp:cNvPr id="0" name=""/>
        <dsp:cNvSpPr/>
      </dsp:nvSpPr>
      <dsp:spPr>
        <a:xfrm>
          <a:off x="5405990" y="3786211"/>
          <a:ext cx="4309609" cy="1055314"/>
        </a:xfrm>
        <a:prstGeom prst="rect">
          <a:avLst/>
        </a:prstGeom>
        <a:noFill/>
        <a:ln>
          <a:noFill/>
        </a:ln>
        <a:effectLst/>
        <a:scene3d>
          <a:camera prst="orthographicFront"/>
          <a:lightRig rig="threePt" dir="t"/>
        </a:scene3d>
        <a:sp3d>
          <a:bevelT w="114300" prst="artDeco"/>
        </a:sp3d>
      </dsp:spPr>
      <dsp:style>
        <a:lnRef idx="0">
          <a:scrgbClr r="0" g="0" b="0"/>
        </a:lnRef>
        <a:fillRef idx="0">
          <a:scrgbClr r="0" g="0" b="0"/>
        </a:fillRef>
        <a:effectRef idx="0">
          <a:scrgbClr r="0" g="0" b="0"/>
        </a:effectRef>
        <a:fontRef idx="minor"/>
      </dsp:style>
      <dsp:txBody>
        <a:bodyPr spcFirstLastPara="0" vert="horz" wrap="square" lIns="142240" tIns="25400" rIns="25400" bIns="25400" numCol="1" spcCol="1270" anchor="ctr" anchorCtr="0">
          <a:noAutofit/>
        </a:bodyPr>
        <a:lstStyle/>
        <a:p>
          <a:pPr lvl="0" algn="just" defTabSz="889000">
            <a:lnSpc>
              <a:spcPct val="90000"/>
            </a:lnSpc>
            <a:spcBef>
              <a:spcPct val="0"/>
            </a:spcBef>
            <a:spcAft>
              <a:spcPct val="35000"/>
            </a:spcAft>
          </a:pPr>
          <a:r>
            <a:rPr lang="es-CR" sz="2000" kern="1200" dirty="0" smtClean="0">
              <a:solidFill>
                <a:schemeClr val="tx1"/>
              </a:solidFill>
              <a:latin typeface="Calibri" pitchFamily="34" charset="0"/>
            </a:rPr>
            <a:t>Reseñar lecciones aprendidas sobre esa interacción entre las EFS y la ciudadanía, según la ISSAI 12</a:t>
          </a:r>
          <a:endParaRPr lang="es-CR" sz="2000" kern="1200" dirty="0"/>
        </a:p>
      </dsp:txBody>
      <dsp:txXfrm>
        <a:off x="5405990" y="3786211"/>
        <a:ext cx="4309609" cy="1055314"/>
      </dsp:txXfrm>
    </dsp:sp>
    <dsp:sp modelId="{4FF289FB-7856-4F84-BC62-B5309E8D83C2}">
      <dsp:nvSpPr>
        <dsp:cNvPr id="0" name=""/>
        <dsp:cNvSpPr/>
      </dsp:nvSpPr>
      <dsp:spPr>
        <a:xfrm>
          <a:off x="4964960" y="4000528"/>
          <a:ext cx="551557"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scene3d>
          <a:camera prst="orthographicFront"/>
          <a:lightRig rig="threePt" dir="t"/>
        </a:scene3d>
        <a:sp3d>
          <a:bevelT w="114300" prst="artDeco"/>
        </a:sp3d>
      </dsp:spPr>
      <dsp:style>
        <a:lnRef idx="2">
          <a:scrgbClr r="0" g="0" b="0"/>
        </a:lnRef>
        <a:fillRef idx="1">
          <a:scrgbClr r="0" g="0" b="0"/>
        </a:fillRef>
        <a:effectRef idx="0">
          <a:scrgbClr r="0" g="0" b="0"/>
        </a:effectRef>
        <a:fontRef idx="minor"/>
      </dsp:style>
    </dsp:sp>
    <dsp:sp modelId="{F8DEA97F-C6D6-43ED-B307-A9AC3C2E6C01}">
      <dsp:nvSpPr>
        <dsp:cNvPr id="0" name=""/>
        <dsp:cNvSpPr/>
      </dsp:nvSpPr>
      <dsp:spPr>
        <a:xfrm rot="5400000">
          <a:off x="3806119" y="4159236"/>
          <a:ext cx="1342565" cy="1025162"/>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scene3d>
          <a:camera prst="orthographicFront"/>
          <a:lightRig rig="threePt" dir="t"/>
        </a:scene3d>
        <a:sp3d>
          <a:bevelT w="114300" prst="artDeco"/>
        </a:sp3d>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388E0B-3F8C-4D5F-B3EB-60CC0B842A46}">
      <dsp:nvSpPr>
        <dsp:cNvPr id="0" name=""/>
        <dsp:cNvSpPr/>
      </dsp:nvSpPr>
      <dsp:spPr>
        <a:xfrm>
          <a:off x="0" y="0"/>
          <a:ext cx="6995160" cy="170379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endParaRPr lang="es-CR" sz="1800" kern="1200" dirty="0" smtClean="0">
            <a:latin typeface="Century Gothic" pitchFamily="34" charset="0"/>
          </a:endParaRPr>
        </a:p>
        <a:p>
          <a:pPr lvl="0" algn="l" defTabSz="800100">
            <a:lnSpc>
              <a:spcPct val="90000"/>
            </a:lnSpc>
            <a:spcBef>
              <a:spcPct val="0"/>
            </a:spcBef>
            <a:spcAft>
              <a:spcPct val="35000"/>
            </a:spcAft>
          </a:pPr>
          <a:r>
            <a:rPr lang="es-CR" sz="2000" kern="1200" dirty="0" smtClean="0">
              <a:latin typeface="Calibri" pitchFamily="34" charset="0"/>
            </a:rPr>
            <a:t>Comunicar y promover el valor y beneficio que están llamadas a retribuirle a la sociedad y aquel que efectivamente le están aportando a la democracia y a la rendición de cuentas.</a:t>
          </a:r>
          <a:endParaRPr lang="es-CR" sz="2000" kern="1200" dirty="0">
            <a:latin typeface="Calibri" pitchFamily="34" charset="0"/>
          </a:endParaRPr>
        </a:p>
      </dsp:txBody>
      <dsp:txXfrm>
        <a:off x="49902" y="49902"/>
        <a:ext cx="5234154" cy="1603992"/>
      </dsp:txXfrm>
    </dsp:sp>
    <dsp:sp modelId="{4A370E9F-3DAB-4371-B09B-2F725EFBEAFC}">
      <dsp:nvSpPr>
        <dsp:cNvPr id="0" name=""/>
        <dsp:cNvSpPr/>
      </dsp:nvSpPr>
      <dsp:spPr>
        <a:xfrm>
          <a:off x="1234439" y="2082417"/>
          <a:ext cx="6995160" cy="170379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s-CR" sz="2000" kern="1200" dirty="0" smtClean="0">
              <a:latin typeface="Calibri" pitchFamily="34" charset="0"/>
            </a:rPr>
            <a:t>Demostrar a la ciudadanía, al parlamento y a otros actores interesados la relevancia del rol desempeñado por una EFS.</a:t>
          </a:r>
        </a:p>
      </dsp:txBody>
      <dsp:txXfrm>
        <a:off x="1284341" y="2132319"/>
        <a:ext cx="4553448" cy="1603992"/>
      </dsp:txXfrm>
    </dsp:sp>
    <dsp:sp modelId="{E9AAF81D-900A-410C-9836-B623137200F5}">
      <dsp:nvSpPr>
        <dsp:cNvPr id="0" name=""/>
        <dsp:cNvSpPr/>
      </dsp:nvSpPr>
      <dsp:spPr>
        <a:xfrm>
          <a:off x="6026319" y="1589655"/>
          <a:ext cx="830213" cy="606903"/>
        </a:xfrm>
        <a:prstGeom prst="downArrow">
          <a:avLst>
            <a:gd name="adj1" fmla="val 55000"/>
            <a:gd name="adj2" fmla="val 45000"/>
          </a:avLst>
        </a:prstGeom>
        <a:solidFill>
          <a:schemeClr val="accent6">
            <a:lumMod val="75000"/>
            <a:alpha val="90000"/>
          </a:schemeClr>
        </a:solidFill>
        <a:ln w="25400" cap="flat" cmpd="sng" algn="ctr">
          <a:no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endParaRPr lang="es-CR" sz="2700" kern="1200"/>
        </a:p>
      </dsp:txBody>
      <dsp:txXfrm>
        <a:off x="6213117" y="1589655"/>
        <a:ext cx="456617" cy="45669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388E0B-3F8C-4D5F-B3EB-60CC0B842A46}">
      <dsp:nvSpPr>
        <dsp:cNvPr id="0" name=""/>
        <dsp:cNvSpPr/>
      </dsp:nvSpPr>
      <dsp:spPr>
        <a:xfrm>
          <a:off x="-184707" y="0"/>
          <a:ext cx="7848149" cy="197686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s-CR" sz="2000" kern="1200" dirty="0" smtClean="0"/>
            <a:t>Acciones  requeridas a las EFS:</a:t>
          </a:r>
          <a:endParaRPr lang="es-CR" sz="2000" kern="1200" dirty="0" smtClean="0">
            <a:latin typeface="Century Gothic" pitchFamily="34" charset="0"/>
          </a:endParaRPr>
        </a:p>
        <a:p>
          <a:pPr marL="228600" lvl="1" indent="-228600" algn="l" defTabSz="889000">
            <a:lnSpc>
              <a:spcPct val="90000"/>
            </a:lnSpc>
            <a:spcBef>
              <a:spcPct val="0"/>
            </a:spcBef>
            <a:spcAft>
              <a:spcPct val="15000"/>
            </a:spcAft>
            <a:buChar char="••"/>
          </a:pPr>
          <a:r>
            <a:rPr lang="es-CR" sz="2000" kern="1200" dirty="0" smtClean="0"/>
            <a:t>Adaptarse a las exigencias del entorno.</a:t>
          </a:r>
          <a:endParaRPr lang="es-CR" sz="2000" kern="1200" dirty="0"/>
        </a:p>
        <a:p>
          <a:pPr marL="228600" lvl="1" indent="-228600" algn="l" defTabSz="889000">
            <a:lnSpc>
              <a:spcPct val="90000"/>
            </a:lnSpc>
            <a:spcBef>
              <a:spcPct val="0"/>
            </a:spcBef>
            <a:spcAft>
              <a:spcPct val="15000"/>
            </a:spcAft>
            <a:buChar char="••"/>
          </a:pPr>
          <a:r>
            <a:rPr lang="es-CR" sz="2000" kern="1200" dirty="0" smtClean="0"/>
            <a:t>Sustentar su labor en tecnología</a:t>
          </a:r>
          <a:endParaRPr lang="es-CR" sz="2000" kern="1200" dirty="0"/>
        </a:p>
        <a:p>
          <a:pPr marL="228600" lvl="1" indent="-228600" algn="l" defTabSz="889000">
            <a:lnSpc>
              <a:spcPct val="90000"/>
            </a:lnSpc>
            <a:spcBef>
              <a:spcPct val="0"/>
            </a:spcBef>
            <a:spcAft>
              <a:spcPct val="15000"/>
            </a:spcAft>
            <a:buChar char="••"/>
          </a:pPr>
          <a:r>
            <a:rPr lang="es-CR" sz="2000" kern="1200" dirty="0" smtClean="0"/>
            <a:t>Innovar en nuevos canales de interacción con la ciudadanía  y otras partes interesadas</a:t>
          </a:r>
          <a:endParaRPr lang="es-CR" sz="2000" kern="1200" dirty="0"/>
        </a:p>
      </dsp:txBody>
      <dsp:txXfrm>
        <a:off x="-126807" y="57900"/>
        <a:ext cx="4998050" cy="1861064"/>
      </dsp:txXfrm>
    </dsp:sp>
    <dsp:sp modelId="{4A370E9F-3DAB-4371-B09B-2F725EFBEAFC}">
      <dsp:nvSpPr>
        <dsp:cNvPr id="0" name=""/>
        <dsp:cNvSpPr/>
      </dsp:nvSpPr>
      <dsp:spPr>
        <a:xfrm>
          <a:off x="1257279" y="2357460"/>
          <a:ext cx="7006632" cy="249960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s-CR" sz="2000" kern="1200" dirty="0" smtClean="0">
              <a:latin typeface="Calibri" pitchFamily="34" charset="0"/>
            </a:rPr>
            <a:t>Generación de valor público en los tres dominios promovidos por la ISSAI 12 requiere: </a:t>
          </a:r>
        </a:p>
        <a:p>
          <a:pPr marL="228600" lvl="1" indent="-228600" algn="l" defTabSz="889000">
            <a:lnSpc>
              <a:spcPct val="90000"/>
            </a:lnSpc>
            <a:spcBef>
              <a:spcPct val="0"/>
            </a:spcBef>
            <a:spcAft>
              <a:spcPct val="15000"/>
            </a:spcAft>
            <a:buChar char="••"/>
          </a:pPr>
          <a:r>
            <a:rPr lang="es-CR" sz="2000" kern="1200" dirty="0" smtClean="0">
              <a:latin typeface="Calibri" pitchFamily="34" charset="0"/>
            </a:rPr>
            <a:t>Cambio cultural</a:t>
          </a:r>
        </a:p>
        <a:p>
          <a:pPr marL="228600" lvl="1" indent="-228600" algn="l" defTabSz="889000">
            <a:lnSpc>
              <a:spcPct val="90000"/>
            </a:lnSpc>
            <a:spcBef>
              <a:spcPct val="0"/>
            </a:spcBef>
            <a:spcAft>
              <a:spcPct val="15000"/>
            </a:spcAft>
            <a:buChar char="••"/>
          </a:pPr>
          <a:r>
            <a:rPr lang="es-CR" sz="2000" kern="1200" dirty="0" smtClean="0">
              <a:latin typeface="Calibri" pitchFamily="34" charset="0"/>
            </a:rPr>
            <a:t>Visión estratégica</a:t>
          </a:r>
          <a:endParaRPr lang="es-CR" sz="2000" kern="1200" dirty="0">
            <a:latin typeface="Calibri" pitchFamily="34" charset="0"/>
          </a:endParaRPr>
        </a:p>
        <a:p>
          <a:pPr marL="228600" lvl="1" indent="-228600" algn="l" defTabSz="889000">
            <a:lnSpc>
              <a:spcPct val="90000"/>
            </a:lnSpc>
            <a:spcBef>
              <a:spcPct val="0"/>
            </a:spcBef>
            <a:spcAft>
              <a:spcPct val="15000"/>
            </a:spcAft>
            <a:buChar char="••"/>
          </a:pPr>
          <a:r>
            <a:rPr lang="es-CR" sz="2000" kern="1200" dirty="0" smtClean="0">
              <a:latin typeface="Calibri" pitchFamily="34" charset="0"/>
            </a:rPr>
            <a:t>Un proceso gradual –modelo de madurez</a:t>
          </a:r>
          <a:endParaRPr lang="es-CR" sz="2000" kern="1200" dirty="0">
            <a:latin typeface="Calibri" pitchFamily="34" charset="0"/>
          </a:endParaRPr>
        </a:p>
      </dsp:txBody>
      <dsp:txXfrm>
        <a:off x="1330490" y="2430671"/>
        <a:ext cx="3996336" cy="2353185"/>
      </dsp:txXfrm>
    </dsp:sp>
    <dsp:sp modelId="{E9AAF81D-900A-410C-9836-B623137200F5}">
      <dsp:nvSpPr>
        <dsp:cNvPr id="0" name=""/>
        <dsp:cNvSpPr/>
      </dsp:nvSpPr>
      <dsp:spPr>
        <a:xfrm>
          <a:off x="6472251" y="1785946"/>
          <a:ext cx="1217989" cy="890376"/>
        </a:xfrm>
        <a:prstGeom prst="downArrow">
          <a:avLst>
            <a:gd name="adj1" fmla="val 55000"/>
            <a:gd name="adj2" fmla="val 45000"/>
          </a:avLst>
        </a:prstGeom>
        <a:solidFill>
          <a:schemeClr val="accent6">
            <a:lumMod val="75000"/>
            <a:alpha val="90000"/>
          </a:schemeClr>
        </a:solidFill>
        <a:ln w="25400" cap="flat" cmpd="sng" algn="ctr">
          <a:no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s-CR" sz="3600" kern="1200"/>
        </a:p>
      </dsp:txBody>
      <dsp:txXfrm>
        <a:off x="6746299" y="1785946"/>
        <a:ext cx="669893" cy="67000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AAB9DA-98F7-4762-AF72-BCEF1E98988B}">
      <dsp:nvSpPr>
        <dsp:cNvPr id="0" name=""/>
        <dsp:cNvSpPr/>
      </dsp:nvSpPr>
      <dsp:spPr>
        <a:xfrm>
          <a:off x="2571" y="240105"/>
          <a:ext cx="2507456" cy="7776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scene3d>
          <a:camera prst="orthographicFront"/>
          <a:lightRig rig="threePt" dir="t"/>
        </a:scene3d>
        <a:sp3d>
          <a:bevelT w="139700" prst="cross"/>
        </a:sp3d>
      </dsp:spPr>
      <dsp:style>
        <a:lnRef idx="2">
          <a:scrgbClr r="0" g="0" b="0"/>
        </a:lnRef>
        <a:fillRef idx="1">
          <a:scrgbClr r="0" g="0" b="0"/>
        </a:fillRef>
        <a:effectRef idx="0">
          <a:scrgbClr r="0" g="0" b="0"/>
        </a:effectRef>
        <a:fontRef idx="minor">
          <a:schemeClr val="lt1"/>
        </a:fontRef>
      </dsp:style>
      <dsp:txBody>
        <a:bodyPr spcFirstLastPara="0" vert="horz" wrap="square" lIns="192024" tIns="109728" rIns="192024" bIns="109728" numCol="1" spcCol="1270" anchor="ctr" anchorCtr="0">
          <a:noAutofit/>
        </a:bodyPr>
        <a:lstStyle/>
        <a:p>
          <a:pPr lvl="0" algn="ctr" defTabSz="1200150">
            <a:lnSpc>
              <a:spcPct val="90000"/>
            </a:lnSpc>
            <a:spcBef>
              <a:spcPct val="0"/>
            </a:spcBef>
            <a:spcAft>
              <a:spcPct val="35000"/>
            </a:spcAft>
          </a:pPr>
          <a:r>
            <a:rPr lang="es-CR" sz="2700" kern="1200" dirty="0" smtClean="0"/>
            <a:t>Nivel básico</a:t>
          </a:r>
          <a:endParaRPr lang="es-CR" sz="2700" kern="1200" dirty="0"/>
        </a:p>
      </dsp:txBody>
      <dsp:txXfrm>
        <a:off x="2571" y="240105"/>
        <a:ext cx="2507456" cy="777600"/>
      </dsp:txXfrm>
    </dsp:sp>
    <dsp:sp modelId="{722C8250-0AA0-4B72-B71E-978DDC31BEDF}">
      <dsp:nvSpPr>
        <dsp:cNvPr id="0" name=""/>
        <dsp:cNvSpPr/>
      </dsp:nvSpPr>
      <dsp:spPr>
        <a:xfrm>
          <a:off x="2571" y="1017705"/>
          <a:ext cx="2507456" cy="3511053"/>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a:scene3d>
          <a:camera prst="orthographicFront"/>
          <a:lightRig rig="threePt" dir="t"/>
        </a:scene3d>
        <a:sp3d>
          <a:bevelT w="139700" prst="cross"/>
        </a:sp3d>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s-CR" sz="2000" kern="1200" dirty="0" smtClean="0">
              <a:latin typeface="Calibri" pitchFamily="34" charset="0"/>
            </a:rPr>
            <a:t>Relación poco interactiva, a nivel de ciudadano individual, donde el mecanismo tradicional refiere a la recepción y atención de denuncia ciudadana</a:t>
          </a:r>
          <a:endParaRPr lang="es-CR" sz="2000" kern="1200" dirty="0"/>
        </a:p>
      </dsp:txBody>
      <dsp:txXfrm>
        <a:off x="2571" y="1017705"/>
        <a:ext cx="2507456" cy="3511053"/>
      </dsp:txXfrm>
    </dsp:sp>
    <dsp:sp modelId="{2C1AE4CE-B204-49AA-9584-802BAD80D466}">
      <dsp:nvSpPr>
        <dsp:cNvPr id="0" name=""/>
        <dsp:cNvSpPr/>
      </dsp:nvSpPr>
      <dsp:spPr>
        <a:xfrm>
          <a:off x="2861071" y="240105"/>
          <a:ext cx="2507456" cy="7776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scene3d>
          <a:camera prst="orthographicFront"/>
          <a:lightRig rig="threePt" dir="t"/>
        </a:scene3d>
        <a:sp3d>
          <a:bevelT w="139700" prst="cross"/>
        </a:sp3d>
      </dsp:spPr>
      <dsp:style>
        <a:lnRef idx="2">
          <a:scrgbClr r="0" g="0" b="0"/>
        </a:lnRef>
        <a:fillRef idx="1">
          <a:scrgbClr r="0" g="0" b="0"/>
        </a:fillRef>
        <a:effectRef idx="0">
          <a:scrgbClr r="0" g="0" b="0"/>
        </a:effectRef>
        <a:fontRef idx="minor">
          <a:schemeClr val="lt1"/>
        </a:fontRef>
      </dsp:style>
      <dsp:txBody>
        <a:bodyPr spcFirstLastPara="0" vert="horz" wrap="square" lIns="192024" tIns="109728" rIns="192024" bIns="109728" numCol="1" spcCol="1270" anchor="ctr" anchorCtr="0">
          <a:noAutofit/>
        </a:bodyPr>
        <a:lstStyle/>
        <a:p>
          <a:pPr lvl="0" algn="ctr" defTabSz="1200150">
            <a:lnSpc>
              <a:spcPct val="90000"/>
            </a:lnSpc>
            <a:spcBef>
              <a:spcPct val="0"/>
            </a:spcBef>
            <a:spcAft>
              <a:spcPct val="35000"/>
            </a:spcAft>
          </a:pPr>
          <a:r>
            <a:rPr lang="es-CR" sz="2700" kern="1200" dirty="0" smtClean="0"/>
            <a:t>Nivel medio</a:t>
          </a:r>
          <a:endParaRPr lang="es-CR" sz="2700" kern="1200" dirty="0"/>
        </a:p>
      </dsp:txBody>
      <dsp:txXfrm>
        <a:off x="2861071" y="240105"/>
        <a:ext cx="2507456" cy="777600"/>
      </dsp:txXfrm>
    </dsp:sp>
    <dsp:sp modelId="{AB2573FF-4F1D-4EF9-9F23-1E0D8239EFE3}">
      <dsp:nvSpPr>
        <dsp:cNvPr id="0" name=""/>
        <dsp:cNvSpPr/>
      </dsp:nvSpPr>
      <dsp:spPr>
        <a:xfrm>
          <a:off x="2861071" y="1017705"/>
          <a:ext cx="2507456" cy="3511053"/>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a:scene3d>
          <a:camera prst="orthographicFront"/>
          <a:lightRig rig="threePt" dir="t"/>
        </a:scene3d>
        <a:sp3d>
          <a:bevelT w="139700" prst="cross"/>
        </a:sp3d>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s-CR" sz="2000" kern="1200" dirty="0" smtClean="0">
              <a:latin typeface="Calibri" pitchFamily="34" charset="0"/>
            </a:rPr>
            <a:t>Relación más interactiva, que puede abarcar desde personas particulares hasta grupos de ciudadanos, basada en sistemas de información y productos de fiscalización.</a:t>
          </a:r>
          <a:endParaRPr lang="es-CR" sz="2000" kern="1200" dirty="0"/>
        </a:p>
      </dsp:txBody>
      <dsp:txXfrm>
        <a:off x="2861071" y="1017705"/>
        <a:ext cx="2507456" cy="3511053"/>
      </dsp:txXfrm>
    </dsp:sp>
    <dsp:sp modelId="{C5AC02D2-076B-4977-BEDB-723C5E6B7798}">
      <dsp:nvSpPr>
        <dsp:cNvPr id="0" name=""/>
        <dsp:cNvSpPr/>
      </dsp:nvSpPr>
      <dsp:spPr>
        <a:xfrm>
          <a:off x="5719571" y="240105"/>
          <a:ext cx="2507456" cy="7776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scene3d>
          <a:camera prst="orthographicFront"/>
          <a:lightRig rig="threePt" dir="t"/>
        </a:scene3d>
        <a:sp3d>
          <a:bevelT w="139700" prst="cross"/>
        </a:sp3d>
      </dsp:spPr>
      <dsp:style>
        <a:lnRef idx="2">
          <a:scrgbClr r="0" g="0" b="0"/>
        </a:lnRef>
        <a:fillRef idx="1">
          <a:scrgbClr r="0" g="0" b="0"/>
        </a:fillRef>
        <a:effectRef idx="0">
          <a:scrgbClr r="0" g="0" b="0"/>
        </a:effectRef>
        <a:fontRef idx="minor">
          <a:schemeClr val="lt1"/>
        </a:fontRef>
      </dsp:style>
      <dsp:txBody>
        <a:bodyPr spcFirstLastPara="0" vert="horz" wrap="square" lIns="192024" tIns="109728" rIns="192024" bIns="109728" numCol="1" spcCol="1270" anchor="ctr" anchorCtr="0">
          <a:noAutofit/>
        </a:bodyPr>
        <a:lstStyle/>
        <a:p>
          <a:pPr lvl="0" algn="ctr" defTabSz="1200150">
            <a:lnSpc>
              <a:spcPct val="90000"/>
            </a:lnSpc>
            <a:spcBef>
              <a:spcPct val="0"/>
            </a:spcBef>
            <a:spcAft>
              <a:spcPct val="35000"/>
            </a:spcAft>
          </a:pPr>
          <a:r>
            <a:rPr lang="es-CR" sz="2700" kern="1200" dirty="0" smtClean="0"/>
            <a:t>Nivel avanzado</a:t>
          </a:r>
          <a:endParaRPr lang="es-CR" sz="2700" kern="1200" dirty="0"/>
        </a:p>
      </dsp:txBody>
      <dsp:txXfrm>
        <a:off x="5719571" y="240105"/>
        <a:ext cx="2507456" cy="777600"/>
      </dsp:txXfrm>
    </dsp:sp>
    <dsp:sp modelId="{1C6DFDB6-C5F5-4EE7-A8C0-58D2F2658C97}">
      <dsp:nvSpPr>
        <dsp:cNvPr id="0" name=""/>
        <dsp:cNvSpPr/>
      </dsp:nvSpPr>
      <dsp:spPr>
        <a:xfrm>
          <a:off x="5719571" y="1017705"/>
          <a:ext cx="2507456" cy="3511053"/>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a:scene3d>
          <a:camera prst="orthographicFront"/>
          <a:lightRig rig="threePt" dir="t"/>
        </a:scene3d>
        <a:sp3d>
          <a:bevelT w="139700" prst="cross"/>
        </a:sp3d>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s-CR" sz="1800" kern="1200" dirty="0" smtClean="0">
              <a:latin typeface="Calibri" pitchFamily="34" charset="0"/>
            </a:rPr>
            <a:t>La ciudadanía u otras partes interesadas tienen, además de las facilidades de los niveles anteriores, la posibilidad de participar, activamente, tanto en la formulación del plan de auditoría, como en otras etapas del proceso fiscalizador.</a:t>
          </a:r>
          <a:endParaRPr lang="es-CR" sz="1800" kern="1200" dirty="0"/>
        </a:p>
      </dsp:txBody>
      <dsp:txXfrm>
        <a:off x="5719571" y="1017705"/>
        <a:ext cx="2507456" cy="351105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5ECDC9-8E0C-4A10-A711-E1A9521E96A0}">
      <dsp:nvSpPr>
        <dsp:cNvPr id="0" name=""/>
        <dsp:cNvSpPr/>
      </dsp:nvSpPr>
      <dsp:spPr>
        <a:xfrm rot="3232250">
          <a:off x="2360783" y="1490940"/>
          <a:ext cx="2772016" cy="285705"/>
        </a:xfrm>
        <a:prstGeom prst="rect">
          <a:avLst/>
        </a:prstGeom>
        <a:solidFill>
          <a:schemeClr val="accent6">
            <a:lumMod val="75000"/>
          </a:schemeClr>
        </a:solidFill>
        <a:ln>
          <a:noFill/>
        </a:ln>
        <a:effectLst/>
        <a:scene3d>
          <a:camera prst="perspectiveBelow"/>
          <a:lightRig rig="threePt" dir="t"/>
        </a:scene3d>
        <a:sp3d>
          <a:bevelT/>
        </a:sp3d>
      </dsp:spPr>
      <dsp:style>
        <a:lnRef idx="0">
          <a:scrgbClr r="0" g="0" b="0"/>
        </a:lnRef>
        <a:fillRef idx="1">
          <a:scrgbClr r="0" g="0" b="0"/>
        </a:fillRef>
        <a:effectRef idx="0">
          <a:scrgbClr r="0" g="0" b="0"/>
        </a:effectRef>
        <a:fontRef idx="minor">
          <a:schemeClr val="lt1"/>
        </a:fontRef>
      </dsp:style>
    </dsp:sp>
    <dsp:sp modelId="{6FCBA475-4FD0-41DC-BBDA-CAD622022B8B}">
      <dsp:nvSpPr>
        <dsp:cNvPr id="0" name=""/>
        <dsp:cNvSpPr/>
      </dsp:nvSpPr>
      <dsp:spPr>
        <a:xfrm>
          <a:off x="2287746" y="40139"/>
          <a:ext cx="3174503" cy="190470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scene3d>
          <a:camera prst="perspectiveBelow"/>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CR" sz="2000" kern="1200" dirty="0" smtClean="0">
              <a:latin typeface="Calibri" pitchFamily="34" charset="0"/>
            </a:rPr>
            <a:t>Hay otros actores institucionales y sociales importantes para el fomento de la buena gobernanza</a:t>
          </a:r>
          <a:endParaRPr lang="es-CR" sz="2000" kern="1200" dirty="0"/>
        </a:p>
      </dsp:txBody>
      <dsp:txXfrm>
        <a:off x="2343533" y="95926"/>
        <a:ext cx="3062929" cy="1793128"/>
      </dsp:txXfrm>
    </dsp:sp>
    <dsp:sp modelId="{660BB319-7B54-402A-8D69-49ABB458E3A4}">
      <dsp:nvSpPr>
        <dsp:cNvPr id="0" name=""/>
        <dsp:cNvSpPr/>
      </dsp:nvSpPr>
      <dsp:spPr>
        <a:xfrm>
          <a:off x="3929091" y="2286011"/>
          <a:ext cx="3174503" cy="190470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scene3d>
          <a:camera prst="perspectiveBelow"/>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CR" sz="2000" kern="1200" dirty="0" smtClean="0">
              <a:latin typeface="Calibri" pitchFamily="34" charset="0"/>
            </a:rPr>
            <a:t>Existe la necesidad de que las EFS tengan claramente establecido su rol dentro del sistema de rendición de cuentas</a:t>
          </a:r>
          <a:endParaRPr lang="es-CR" sz="2000" kern="1200" dirty="0"/>
        </a:p>
      </dsp:txBody>
      <dsp:txXfrm>
        <a:off x="3984878" y="2341798"/>
        <a:ext cx="3062929" cy="179312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9431B3-5B4A-4E1F-9BEA-4C4C5EAF0964}">
      <dsp:nvSpPr>
        <dsp:cNvPr id="0" name=""/>
        <dsp:cNvSpPr/>
      </dsp:nvSpPr>
      <dsp:spPr>
        <a:xfrm>
          <a:off x="7233" y="989467"/>
          <a:ext cx="2161877" cy="2547027"/>
        </a:xfrm>
        <a:prstGeom prst="roundRect">
          <a:avLst>
            <a:gd name="adj" fmla="val 10000"/>
          </a:avLst>
        </a:prstGeom>
        <a:solidFill>
          <a:schemeClr val="accent1">
            <a:lumMod val="50000"/>
          </a:schemeClr>
        </a:solidFill>
        <a:ln w="25400" cap="flat" cmpd="sng" algn="ctr">
          <a:solidFill>
            <a:schemeClr val="lt1">
              <a:hueOff val="0"/>
              <a:satOff val="0"/>
              <a:lumOff val="0"/>
              <a:alphaOff val="0"/>
            </a:schemeClr>
          </a:solidFill>
          <a:prstDash val="solid"/>
        </a:ln>
        <a:effectLst/>
        <a:scene3d>
          <a:camera prst="perspectiveRight"/>
          <a:lightRig rig="threePt" dir="t"/>
        </a:scene3d>
        <a:sp3d>
          <a:bevelT w="165100" prst="coolSlant"/>
        </a:sp3d>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CR" sz="2000" kern="1200" dirty="0" smtClean="0">
              <a:latin typeface="Calibri" pitchFamily="34" charset="0"/>
            </a:rPr>
            <a:t>Los controles de una EFS no deben sustituir a la Administración </a:t>
          </a:r>
          <a:endParaRPr lang="es-CR" sz="2000" kern="1200" dirty="0"/>
        </a:p>
      </dsp:txBody>
      <dsp:txXfrm>
        <a:off x="70552" y="1052786"/>
        <a:ext cx="2035239" cy="2420389"/>
      </dsp:txXfrm>
    </dsp:sp>
    <dsp:sp modelId="{C4BFC1B2-4B03-4D5B-BD4F-BA5FDFAFBECA}">
      <dsp:nvSpPr>
        <dsp:cNvPr id="0" name=""/>
        <dsp:cNvSpPr/>
      </dsp:nvSpPr>
      <dsp:spPr>
        <a:xfrm>
          <a:off x="2385298" y="1994908"/>
          <a:ext cx="458317" cy="536145"/>
        </a:xfrm>
        <a:prstGeom prst="rightArrow">
          <a:avLst>
            <a:gd name="adj1" fmla="val 60000"/>
            <a:gd name="adj2" fmla="val 50000"/>
          </a:avLst>
        </a:prstGeom>
        <a:solidFill>
          <a:schemeClr val="accent6">
            <a:lumMod val="75000"/>
          </a:schemeClr>
        </a:solidFill>
        <a:ln>
          <a:noFill/>
        </a:ln>
        <a:effectLst/>
        <a:scene3d>
          <a:camera prst="perspectiveRight"/>
          <a:lightRig rig="threePt" dir="t"/>
        </a:scene3d>
        <a:sp3d>
          <a:bevelT w="165100" prst="coolSlant"/>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s-CR" sz="2300" kern="1200"/>
        </a:p>
      </dsp:txBody>
      <dsp:txXfrm>
        <a:off x="2385298" y="2102137"/>
        <a:ext cx="320822" cy="321687"/>
      </dsp:txXfrm>
    </dsp:sp>
    <dsp:sp modelId="{7A9DE28A-0E35-4ABB-BFF9-4E09174E1D24}">
      <dsp:nvSpPr>
        <dsp:cNvPr id="0" name=""/>
        <dsp:cNvSpPr/>
      </dsp:nvSpPr>
      <dsp:spPr>
        <a:xfrm>
          <a:off x="3033861" y="989467"/>
          <a:ext cx="2161877" cy="2547027"/>
        </a:xfrm>
        <a:prstGeom prst="roundRect">
          <a:avLst>
            <a:gd name="adj" fmla="val 10000"/>
          </a:avLst>
        </a:prstGeom>
        <a:solidFill>
          <a:schemeClr val="accent1">
            <a:lumMod val="50000"/>
          </a:schemeClr>
        </a:solidFill>
        <a:ln w="25400" cap="flat" cmpd="sng" algn="ctr">
          <a:solidFill>
            <a:schemeClr val="lt1">
              <a:hueOff val="0"/>
              <a:satOff val="0"/>
              <a:lumOff val="0"/>
              <a:alphaOff val="0"/>
            </a:schemeClr>
          </a:solidFill>
          <a:prstDash val="solid"/>
        </a:ln>
        <a:effectLst/>
        <a:scene3d>
          <a:camera prst="perspectiveRight"/>
          <a:lightRig rig="threePt" dir="t"/>
        </a:scene3d>
        <a:sp3d>
          <a:bevelT w="165100" prst="coolSlant"/>
        </a:sp3d>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CR" sz="2000" kern="1200" dirty="0" smtClean="0">
              <a:latin typeface="Calibri" pitchFamily="34" charset="0"/>
            </a:rPr>
            <a:t>La gestión pública inefectiva o ineficiente debe ante todo corregirse </a:t>
          </a:r>
          <a:endParaRPr lang="es-CR" sz="2000" kern="1200" dirty="0"/>
        </a:p>
      </dsp:txBody>
      <dsp:txXfrm>
        <a:off x="3097180" y="1052786"/>
        <a:ext cx="2035239" cy="2420389"/>
      </dsp:txXfrm>
    </dsp:sp>
    <dsp:sp modelId="{A414D8FC-BA05-4018-8845-EB670F9676E5}">
      <dsp:nvSpPr>
        <dsp:cNvPr id="0" name=""/>
        <dsp:cNvSpPr/>
      </dsp:nvSpPr>
      <dsp:spPr>
        <a:xfrm>
          <a:off x="5411926" y="1994908"/>
          <a:ext cx="458317" cy="536145"/>
        </a:xfrm>
        <a:prstGeom prst="rightArrow">
          <a:avLst>
            <a:gd name="adj1" fmla="val 60000"/>
            <a:gd name="adj2" fmla="val 50000"/>
          </a:avLst>
        </a:prstGeom>
        <a:solidFill>
          <a:schemeClr val="accent6">
            <a:lumMod val="75000"/>
          </a:schemeClr>
        </a:solidFill>
        <a:ln>
          <a:noFill/>
        </a:ln>
        <a:effectLst/>
        <a:scene3d>
          <a:camera prst="perspectiveRight"/>
          <a:lightRig rig="threePt" dir="t"/>
        </a:scene3d>
        <a:sp3d>
          <a:bevelT w="165100" prst="coolSlant"/>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s-CR" sz="2300" kern="1200"/>
        </a:p>
      </dsp:txBody>
      <dsp:txXfrm>
        <a:off x="5411926" y="2102137"/>
        <a:ext cx="320822" cy="321687"/>
      </dsp:txXfrm>
    </dsp:sp>
    <dsp:sp modelId="{07A64C69-091B-49EB-9A2C-29C5ADB88693}">
      <dsp:nvSpPr>
        <dsp:cNvPr id="0" name=""/>
        <dsp:cNvSpPr/>
      </dsp:nvSpPr>
      <dsp:spPr>
        <a:xfrm>
          <a:off x="6060489" y="989467"/>
          <a:ext cx="2161877" cy="2547027"/>
        </a:xfrm>
        <a:prstGeom prst="roundRect">
          <a:avLst>
            <a:gd name="adj" fmla="val 10000"/>
          </a:avLst>
        </a:prstGeom>
        <a:solidFill>
          <a:schemeClr val="accent1">
            <a:lumMod val="50000"/>
          </a:schemeClr>
        </a:solidFill>
        <a:ln w="25400" cap="flat" cmpd="sng" algn="ctr">
          <a:solidFill>
            <a:schemeClr val="lt1">
              <a:hueOff val="0"/>
              <a:satOff val="0"/>
              <a:lumOff val="0"/>
              <a:alphaOff val="0"/>
            </a:schemeClr>
          </a:solidFill>
          <a:prstDash val="solid"/>
        </a:ln>
        <a:effectLst/>
        <a:scene3d>
          <a:camera prst="perspectiveRight"/>
          <a:lightRig rig="threePt" dir="t"/>
        </a:scene3d>
        <a:sp3d>
          <a:bevelT w="165100" prst="coolSlant"/>
        </a:sp3d>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CR" sz="2000" kern="1200" dirty="0" smtClean="0">
              <a:latin typeface="Calibri" pitchFamily="34" charset="0"/>
            </a:rPr>
            <a:t>La lucha contra la corrupción compete a todo el aparato estatal e incluso a la participación activa de la ciudadanía</a:t>
          </a:r>
          <a:endParaRPr lang="es-CR" sz="2000" kern="1200" dirty="0"/>
        </a:p>
      </dsp:txBody>
      <dsp:txXfrm>
        <a:off x="6123808" y="1052786"/>
        <a:ext cx="2035239" cy="2420389"/>
      </dsp:txXfrm>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1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12.xml><?xml version="1.0" encoding="utf-8"?>
<dgm:layoutDef xmlns:dgm="http://schemas.openxmlformats.org/drawingml/2006/diagram" xmlns:a="http://schemas.openxmlformats.org/drawingml/2006/main" uniqueId="urn:microsoft.com/office/officeart/2005/8/layout/hProcess10#1">
  <dgm:title val=""/>
  <dgm:desc val=""/>
  <dgm:catLst>
    <dgm:cat type="process" pri="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7#1">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presOf axis="self"/>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presOf axis="self"/>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R"/>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1C7206-D3F4-4EDD-B876-B6966012F8B6}" type="datetimeFigureOut">
              <a:rPr lang="es-CR" smtClean="0"/>
              <a:pPr/>
              <a:t>24/11/2015</a:t>
            </a:fld>
            <a:endParaRPr lang="es-CR"/>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CR"/>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R"/>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9D3B195-3400-4A83-9BF7-234CC78D15E6}" type="slidenum">
              <a:rPr lang="es-CR" smtClean="0"/>
              <a:pPr/>
              <a:t>‹Nº›</a:t>
            </a:fld>
            <a:endParaRPr lang="es-CR"/>
          </a:p>
        </p:txBody>
      </p:sp>
    </p:spTree>
    <p:extLst>
      <p:ext uri="{BB962C8B-B14F-4D97-AF65-F5344CB8AC3E}">
        <p14:creationId xmlns:p14="http://schemas.microsoft.com/office/powerpoint/2010/main" val="15286105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algn="just"/>
            <a:endParaRPr lang="es-CR" sz="1600" dirty="0"/>
          </a:p>
        </p:txBody>
      </p:sp>
      <p:sp>
        <p:nvSpPr>
          <p:cNvPr id="4" name="3 Marcador de número de diapositiva"/>
          <p:cNvSpPr>
            <a:spLocks noGrp="1"/>
          </p:cNvSpPr>
          <p:nvPr>
            <p:ph type="sldNum" sz="quarter" idx="10"/>
          </p:nvPr>
        </p:nvSpPr>
        <p:spPr/>
        <p:txBody>
          <a:bodyPr/>
          <a:lstStyle/>
          <a:p>
            <a:fld id="{C9D3B195-3400-4A83-9BF7-234CC78D15E6}" type="slidenum">
              <a:rPr lang="es-CR" smtClean="0"/>
              <a:pPr/>
              <a:t>1</a:t>
            </a:fld>
            <a:endParaRPr lang="es-C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2266950" y="685800"/>
            <a:ext cx="2324100" cy="1743075"/>
          </a:xfrm>
        </p:spPr>
      </p:sp>
      <p:sp>
        <p:nvSpPr>
          <p:cNvPr id="3" name="2 Marcador de notas"/>
          <p:cNvSpPr>
            <a:spLocks noGrp="1"/>
          </p:cNvSpPr>
          <p:nvPr>
            <p:ph type="body" idx="1"/>
          </p:nvPr>
        </p:nvSpPr>
        <p:spPr>
          <a:xfrm>
            <a:off x="685800" y="2714612"/>
            <a:ext cx="5486400" cy="5743588"/>
          </a:xfrm>
        </p:spPr>
        <p:txBody>
          <a:bodyPr>
            <a:normAutofit/>
          </a:bodyPr>
          <a:lstStyle/>
          <a:p>
            <a:endParaRPr lang="es-CR" sz="1600" dirty="0"/>
          </a:p>
        </p:txBody>
      </p:sp>
      <p:sp>
        <p:nvSpPr>
          <p:cNvPr id="4" name="3 Marcador de número de diapositiva"/>
          <p:cNvSpPr>
            <a:spLocks noGrp="1"/>
          </p:cNvSpPr>
          <p:nvPr>
            <p:ph type="sldNum" sz="quarter" idx="10"/>
          </p:nvPr>
        </p:nvSpPr>
        <p:spPr/>
        <p:txBody>
          <a:bodyPr/>
          <a:lstStyle/>
          <a:p>
            <a:fld id="{C9D3B195-3400-4A83-9BF7-234CC78D15E6}" type="slidenum">
              <a:rPr lang="es-CR" smtClean="0"/>
              <a:pPr/>
              <a:t>10</a:t>
            </a:fld>
            <a:endParaRPr lang="es-C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a:xfrm>
            <a:off x="685800" y="4343400"/>
            <a:ext cx="5486400" cy="4800600"/>
          </a:xfrm>
        </p:spPr>
        <p:txBody>
          <a:bodyPr>
            <a:noAutofit/>
          </a:bodyPr>
          <a:lstStyle/>
          <a:p>
            <a:pPr algn="just"/>
            <a:endParaRPr lang="es-CR" sz="1600" dirty="0"/>
          </a:p>
        </p:txBody>
      </p:sp>
      <p:sp>
        <p:nvSpPr>
          <p:cNvPr id="4" name="3 Marcador de número de diapositiva"/>
          <p:cNvSpPr>
            <a:spLocks noGrp="1"/>
          </p:cNvSpPr>
          <p:nvPr>
            <p:ph type="sldNum" sz="quarter" idx="10"/>
          </p:nvPr>
        </p:nvSpPr>
        <p:spPr/>
        <p:txBody>
          <a:bodyPr/>
          <a:lstStyle/>
          <a:p>
            <a:fld id="{C9D3B195-3400-4A83-9BF7-234CC78D15E6}" type="slidenum">
              <a:rPr lang="es-CR" smtClean="0"/>
              <a:pPr/>
              <a:t>11</a:t>
            </a:fld>
            <a:endParaRPr lang="es-C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2238375" y="285750"/>
            <a:ext cx="2381250" cy="1785938"/>
          </a:xfrm>
        </p:spPr>
      </p:sp>
      <p:sp>
        <p:nvSpPr>
          <p:cNvPr id="3" name="2 Marcador de notas"/>
          <p:cNvSpPr>
            <a:spLocks noGrp="1"/>
          </p:cNvSpPr>
          <p:nvPr>
            <p:ph type="body" idx="1"/>
          </p:nvPr>
        </p:nvSpPr>
        <p:spPr>
          <a:xfrm>
            <a:off x="285728" y="2285984"/>
            <a:ext cx="6215106" cy="6715172"/>
          </a:xfrm>
        </p:spPr>
        <p:txBody>
          <a:bodyPr>
            <a:noAutofit/>
          </a:bodyPr>
          <a:lstStyle/>
          <a:p>
            <a:pPr algn="just">
              <a:buClr>
                <a:schemeClr val="tx2"/>
              </a:buClr>
              <a:buSzPct val="150000"/>
            </a:pPr>
            <a:endParaRPr lang="es-CR" sz="1600" dirty="0"/>
          </a:p>
        </p:txBody>
      </p:sp>
      <p:sp>
        <p:nvSpPr>
          <p:cNvPr id="4" name="3 Marcador de número de diapositiva"/>
          <p:cNvSpPr>
            <a:spLocks noGrp="1"/>
          </p:cNvSpPr>
          <p:nvPr>
            <p:ph type="sldNum" sz="quarter" idx="10"/>
          </p:nvPr>
        </p:nvSpPr>
        <p:spPr/>
        <p:txBody>
          <a:bodyPr/>
          <a:lstStyle/>
          <a:p>
            <a:fld id="{C9D3B195-3400-4A83-9BF7-234CC78D15E6}" type="slidenum">
              <a:rPr lang="es-CR" smtClean="0"/>
              <a:pPr/>
              <a:t>12</a:t>
            </a:fld>
            <a:endParaRPr lang="es-C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552575" y="685800"/>
            <a:ext cx="3752850" cy="2814638"/>
          </a:xfrm>
        </p:spPr>
      </p:sp>
      <p:sp>
        <p:nvSpPr>
          <p:cNvPr id="3" name="2 Marcador de notas"/>
          <p:cNvSpPr>
            <a:spLocks noGrp="1"/>
          </p:cNvSpPr>
          <p:nvPr>
            <p:ph type="body" idx="1"/>
          </p:nvPr>
        </p:nvSpPr>
        <p:spPr>
          <a:xfrm>
            <a:off x="714356" y="3714744"/>
            <a:ext cx="5486400" cy="4929222"/>
          </a:xfrm>
        </p:spPr>
        <p:txBody>
          <a:bodyPr>
            <a:noAutofit/>
          </a:bodyPr>
          <a:lstStyle/>
          <a:p>
            <a:endParaRPr lang="es-CR" sz="1600" dirty="0"/>
          </a:p>
        </p:txBody>
      </p:sp>
      <p:sp>
        <p:nvSpPr>
          <p:cNvPr id="4" name="3 Marcador de número de diapositiva"/>
          <p:cNvSpPr>
            <a:spLocks noGrp="1"/>
          </p:cNvSpPr>
          <p:nvPr>
            <p:ph type="sldNum" sz="quarter" idx="10"/>
          </p:nvPr>
        </p:nvSpPr>
        <p:spPr/>
        <p:txBody>
          <a:bodyPr/>
          <a:lstStyle/>
          <a:p>
            <a:fld id="{C9D3B195-3400-4A83-9BF7-234CC78D15E6}" type="slidenum">
              <a:rPr lang="es-CR" smtClean="0"/>
              <a:pPr/>
              <a:t>13</a:t>
            </a:fld>
            <a:endParaRPr lang="es-C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algn="just"/>
            <a:endParaRPr lang="es-CR" sz="1600" dirty="0"/>
          </a:p>
        </p:txBody>
      </p:sp>
      <p:sp>
        <p:nvSpPr>
          <p:cNvPr id="4" name="3 Marcador de número de diapositiva"/>
          <p:cNvSpPr>
            <a:spLocks noGrp="1"/>
          </p:cNvSpPr>
          <p:nvPr>
            <p:ph type="sldNum" sz="quarter" idx="10"/>
          </p:nvPr>
        </p:nvSpPr>
        <p:spPr/>
        <p:txBody>
          <a:bodyPr/>
          <a:lstStyle/>
          <a:p>
            <a:fld id="{C9D3B195-3400-4A83-9BF7-234CC78D15E6}" type="slidenum">
              <a:rPr lang="es-CR" smtClean="0"/>
              <a:pPr/>
              <a:t>14</a:t>
            </a:fld>
            <a:endParaRPr lang="es-C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143250" y="142875"/>
            <a:ext cx="857250" cy="642938"/>
          </a:xfrm>
        </p:spPr>
      </p:sp>
      <p:sp>
        <p:nvSpPr>
          <p:cNvPr id="3" name="2 Marcador de notas"/>
          <p:cNvSpPr>
            <a:spLocks noGrp="1"/>
          </p:cNvSpPr>
          <p:nvPr>
            <p:ph type="body" idx="1"/>
          </p:nvPr>
        </p:nvSpPr>
        <p:spPr>
          <a:xfrm>
            <a:off x="285728" y="928662"/>
            <a:ext cx="6272218" cy="8072494"/>
          </a:xfrm>
        </p:spPr>
        <p:txBody>
          <a:bodyPr>
            <a:noAutofit/>
          </a:bodyPr>
          <a:lstStyle/>
          <a:p>
            <a:pPr algn="just"/>
            <a:endParaRPr lang="es-CR" sz="1600" dirty="0"/>
          </a:p>
        </p:txBody>
      </p:sp>
      <p:sp>
        <p:nvSpPr>
          <p:cNvPr id="4" name="3 Marcador de número de diapositiva"/>
          <p:cNvSpPr>
            <a:spLocks noGrp="1"/>
          </p:cNvSpPr>
          <p:nvPr>
            <p:ph type="sldNum" sz="quarter" idx="10"/>
          </p:nvPr>
        </p:nvSpPr>
        <p:spPr>
          <a:xfrm>
            <a:off x="7358090" y="8143900"/>
            <a:ext cx="2971800" cy="457200"/>
          </a:xfrm>
        </p:spPr>
        <p:txBody>
          <a:bodyPr/>
          <a:lstStyle/>
          <a:p>
            <a:fld id="{C9D3B195-3400-4A83-9BF7-234CC78D15E6}" type="slidenum">
              <a:rPr lang="es-CR" smtClean="0"/>
              <a:pPr/>
              <a:t>2</a:t>
            </a:fld>
            <a:endParaRPr lang="es-C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R" sz="1600" dirty="0"/>
          </a:p>
        </p:txBody>
      </p:sp>
      <p:sp>
        <p:nvSpPr>
          <p:cNvPr id="4" name="3 Marcador de número de diapositiva"/>
          <p:cNvSpPr>
            <a:spLocks noGrp="1"/>
          </p:cNvSpPr>
          <p:nvPr>
            <p:ph type="sldNum" sz="quarter" idx="10"/>
          </p:nvPr>
        </p:nvSpPr>
        <p:spPr/>
        <p:txBody>
          <a:bodyPr/>
          <a:lstStyle/>
          <a:p>
            <a:fld id="{C9D3B195-3400-4A83-9BF7-234CC78D15E6}" type="slidenum">
              <a:rPr lang="es-CR" smtClean="0"/>
              <a:pPr/>
              <a:t>3</a:t>
            </a:fld>
            <a:endParaRPr lang="es-C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714500" y="285750"/>
            <a:ext cx="3714750" cy="2786063"/>
          </a:xfrm>
        </p:spPr>
      </p:sp>
      <p:sp>
        <p:nvSpPr>
          <p:cNvPr id="3" name="2 Marcador de notas"/>
          <p:cNvSpPr>
            <a:spLocks noGrp="1"/>
          </p:cNvSpPr>
          <p:nvPr>
            <p:ph type="body" idx="1"/>
          </p:nvPr>
        </p:nvSpPr>
        <p:spPr>
          <a:xfrm>
            <a:off x="357166" y="3286116"/>
            <a:ext cx="6143668" cy="5643602"/>
          </a:xfrm>
        </p:spPr>
        <p:txBody>
          <a:bodyPr>
            <a:normAutofit/>
          </a:bodyPr>
          <a:lstStyle/>
          <a:p>
            <a:pPr algn="just"/>
            <a:endParaRPr lang="es-CR" sz="1600" dirty="0"/>
          </a:p>
        </p:txBody>
      </p:sp>
      <p:sp>
        <p:nvSpPr>
          <p:cNvPr id="4" name="3 Marcador de número de diapositiva"/>
          <p:cNvSpPr>
            <a:spLocks noGrp="1"/>
          </p:cNvSpPr>
          <p:nvPr>
            <p:ph type="sldNum" sz="quarter" idx="10"/>
          </p:nvPr>
        </p:nvSpPr>
        <p:spPr/>
        <p:txBody>
          <a:bodyPr/>
          <a:lstStyle/>
          <a:p>
            <a:fld id="{C9D3B195-3400-4A83-9BF7-234CC78D15E6}" type="slidenum">
              <a:rPr lang="es-CR" smtClean="0"/>
              <a:pPr/>
              <a:t>4</a:t>
            </a:fld>
            <a:endParaRPr lang="es-C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504950" y="685800"/>
            <a:ext cx="3848100" cy="2886075"/>
          </a:xfrm>
        </p:spPr>
      </p:sp>
      <p:sp>
        <p:nvSpPr>
          <p:cNvPr id="4" name="3 Marcador de número de diapositiva"/>
          <p:cNvSpPr>
            <a:spLocks noGrp="1"/>
          </p:cNvSpPr>
          <p:nvPr>
            <p:ph type="sldNum" sz="quarter" idx="10"/>
          </p:nvPr>
        </p:nvSpPr>
        <p:spPr/>
        <p:txBody>
          <a:bodyPr/>
          <a:lstStyle/>
          <a:p>
            <a:fld id="{C9D3B195-3400-4A83-9BF7-234CC78D15E6}" type="slidenum">
              <a:rPr lang="es-CR" smtClean="0"/>
              <a:pPr/>
              <a:t>5</a:t>
            </a:fld>
            <a:endParaRPr lang="es-CR"/>
          </a:p>
        </p:txBody>
      </p:sp>
      <p:sp>
        <p:nvSpPr>
          <p:cNvPr id="5" name="2 Marcador de notas"/>
          <p:cNvSpPr>
            <a:spLocks noGrp="1"/>
          </p:cNvSpPr>
          <p:nvPr>
            <p:ph type="body" idx="1"/>
          </p:nvPr>
        </p:nvSpPr>
        <p:spPr>
          <a:xfrm>
            <a:off x="857232" y="3929058"/>
            <a:ext cx="5486400" cy="5000660"/>
          </a:xfrm>
        </p:spPr>
        <p:txBody>
          <a:bodyPr>
            <a:noAutofit/>
          </a:bodyPr>
          <a:lstStyle/>
          <a:p>
            <a:pPr algn="just"/>
            <a:endParaRPr lang="es-CR" sz="1600" dirty="0">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algn="just">
              <a:buClr>
                <a:schemeClr val="tx2"/>
              </a:buClr>
              <a:buSzPct val="150000"/>
            </a:pPr>
            <a:endParaRPr lang="es-CR" sz="1600" dirty="0">
              <a:latin typeface="Calibri" pitchFamily="34" charset="0"/>
            </a:endParaRPr>
          </a:p>
        </p:txBody>
      </p:sp>
      <p:sp>
        <p:nvSpPr>
          <p:cNvPr id="4" name="3 Marcador de número de diapositiva"/>
          <p:cNvSpPr>
            <a:spLocks noGrp="1"/>
          </p:cNvSpPr>
          <p:nvPr>
            <p:ph type="sldNum" sz="quarter" idx="10"/>
          </p:nvPr>
        </p:nvSpPr>
        <p:spPr/>
        <p:txBody>
          <a:bodyPr/>
          <a:lstStyle/>
          <a:p>
            <a:fld id="{C9D3B195-3400-4A83-9BF7-234CC78D15E6}" type="slidenum">
              <a:rPr lang="es-CR" smtClean="0"/>
              <a:pPr/>
              <a:t>6</a:t>
            </a:fld>
            <a:endParaRPr lang="es-C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2524125" y="214313"/>
            <a:ext cx="1809750" cy="1357312"/>
          </a:xfrm>
        </p:spPr>
      </p:sp>
      <p:sp>
        <p:nvSpPr>
          <p:cNvPr id="3" name="2 Marcador de notas"/>
          <p:cNvSpPr>
            <a:spLocks noGrp="1"/>
          </p:cNvSpPr>
          <p:nvPr>
            <p:ph type="body" idx="1"/>
          </p:nvPr>
        </p:nvSpPr>
        <p:spPr>
          <a:xfrm>
            <a:off x="357166" y="1714480"/>
            <a:ext cx="6215106" cy="7143800"/>
          </a:xfrm>
        </p:spPr>
        <p:txBody>
          <a:bodyPr>
            <a:noAutofit/>
          </a:bodyPr>
          <a:lstStyle/>
          <a:p>
            <a:pPr algn="just"/>
            <a:endParaRPr lang="es-CR" sz="1600" dirty="0"/>
          </a:p>
        </p:txBody>
      </p:sp>
      <p:sp>
        <p:nvSpPr>
          <p:cNvPr id="4" name="3 Marcador de número de diapositiva"/>
          <p:cNvSpPr>
            <a:spLocks noGrp="1"/>
          </p:cNvSpPr>
          <p:nvPr>
            <p:ph type="sldNum" sz="quarter" idx="10"/>
          </p:nvPr>
        </p:nvSpPr>
        <p:spPr/>
        <p:txBody>
          <a:bodyPr/>
          <a:lstStyle/>
          <a:p>
            <a:fld id="{C9D3B195-3400-4A83-9BF7-234CC78D15E6}" type="slidenum">
              <a:rPr lang="es-CR" smtClean="0"/>
              <a:pPr/>
              <a:t>7</a:t>
            </a:fld>
            <a:endParaRPr lang="es-C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lnSpcReduction="10000"/>
          </a:bodyPr>
          <a:lstStyle/>
          <a:p>
            <a:r>
              <a:rPr lang="es-CR" sz="1600" dirty="0" smtClean="0"/>
              <a:t>Este modelo de madurez, tal como lo sugiere la reflexión realizada en el Décimo Segundo Simposio  ONU-INTOSAI de marzo 2013, ubica las acciones en tres niveles, </a:t>
            </a:r>
          </a:p>
          <a:p>
            <a:endParaRPr lang="es-CR" sz="1600" dirty="0" smtClean="0"/>
          </a:p>
          <a:p>
            <a:pPr algn="just"/>
            <a:r>
              <a:rPr lang="es-CR" sz="1600" b="1" dirty="0" smtClean="0"/>
              <a:t>El Nivel básico: que refiere a una </a:t>
            </a:r>
            <a:r>
              <a:rPr lang="es-CR" sz="1600" dirty="0" smtClean="0"/>
              <a:t>Relación poco interactiva a nivel de ciudadano individual, donde el mecanismo tradicional refiere a la recepción y atención de denuncia ciudadana.</a:t>
            </a:r>
          </a:p>
          <a:p>
            <a:pPr algn="just"/>
            <a:endParaRPr lang="es-CR" sz="1600" dirty="0" smtClean="0"/>
          </a:p>
          <a:p>
            <a:pPr algn="just"/>
            <a:r>
              <a:rPr lang="es-CR" sz="1600" b="1" dirty="0" smtClean="0"/>
              <a:t>El Nivel medio se refiere a una  </a:t>
            </a:r>
            <a:r>
              <a:rPr lang="es-CR" sz="1600" dirty="0" smtClean="0"/>
              <a:t>Relación más interactiva, que puede abarcar desde personas particulares hasta grupos de ciudadanos, basada en sistemas de información y productos de fiscalización.</a:t>
            </a:r>
          </a:p>
          <a:p>
            <a:pPr algn="just"/>
            <a:endParaRPr lang="es-CR" sz="1600" dirty="0" smtClean="0"/>
          </a:p>
          <a:p>
            <a:pPr algn="just"/>
            <a:r>
              <a:rPr lang="es-CR" sz="1600" b="1" dirty="0" smtClean="0"/>
              <a:t>Y finalmente el Nivel avanzado  refleja que  </a:t>
            </a:r>
            <a:r>
              <a:rPr lang="es-CR" sz="1600" dirty="0" smtClean="0"/>
              <a:t>La ciudadanía u otras partes interesadas tienen, además de las facilidades de los niveles anteriores, la posibilidad de participar, activamente, tanto en la formulación del plan de auditoría, como en otras etapas del proceso fiscalizador.</a:t>
            </a:r>
          </a:p>
          <a:p>
            <a:pPr algn="just"/>
            <a:endParaRPr lang="es-CR" sz="1600" dirty="0" smtClean="0"/>
          </a:p>
          <a:p>
            <a:endParaRPr lang="es-CR" sz="1600" dirty="0"/>
          </a:p>
        </p:txBody>
      </p:sp>
      <p:sp>
        <p:nvSpPr>
          <p:cNvPr id="4" name="3 Marcador de número de diapositiva"/>
          <p:cNvSpPr>
            <a:spLocks noGrp="1"/>
          </p:cNvSpPr>
          <p:nvPr>
            <p:ph type="sldNum" sz="quarter" idx="10"/>
          </p:nvPr>
        </p:nvSpPr>
        <p:spPr/>
        <p:txBody>
          <a:bodyPr/>
          <a:lstStyle/>
          <a:p>
            <a:fld id="{C9D3B195-3400-4A83-9BF7-234CC78D15E6}" type="slidenum">
              <a:rPr lang="es-CR" smtClean="0"/>
              <a:pPr/>
              <a:t>8</a:t>
            </a:fld>
            <a:endParaRPr lang="es-C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504950" y="685800"/>
            <a:ext cx="3848100" cy="2886075"/>
          </a:xfrm>
        </p:spPr>
      </p:sp>
      <p:sp>
        <p:nvSpPr>
          <p:cNvPr id="3" name="2 Marcador de notas"/>
          <p:cNvSpPr>
            <a:spLocks noGrp="1"/>
          </p:cNvSpPr>
          <p:nvPr>
            <p:ph type="body" idx="1"/>
          </p:nvPr>
        </p:nvSpPr>
        <p:spPr>
          <a:xfrm>
            <a:off x="714356" y="3786182"/>
            <a:ext cx="5486400" cy="5072098"/>
          </a:xfrm>
        </p:spPr>
        <p:txBody>
          <a:bodyPr>
            <a:noAutofit/>
          </a:bodyPr>
          <a:lstStyle/>
          <a:p>
            <a:endParaRPr lang="es-CR" sz="1600" dirty="0"/>
          </a:p>
        </p:txBody>
      </p:sp>
      <p:sp>
        <p:nvSpPr>
          <p:cNvPr id="4" name="3 Marcador de número de diapositiva"/>
          <p:cNvSpPr>
            <a:spLocks noGrp="1"/>
          </p:cNvSpPr>
          <p:nvPr>
            <p:ph type="sldNum" sz="quarter" idx="10"/>
          </p:nvPr>
        </p:nvSpPr>
        <p:spPr/>
        <p:txBody>
          <a:bodyPr/>
          <a:lstStyle/>
          <a:p>
            <a:fld id="{C9D3B195-3400-4A83-9BF7-234CC78D15E6}" type="slidenum">
              <a:rPr lang="es-CR" smtClean="0"/>
              <a:pPr/>
              <a:t>9</a:t>
            </a:fld>
            <a:endParaRPr lang="es-C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7"/>
            <a:ext cx="7772400" cy="1470025"/>
          </a:xfrm>
        </p:spPr>
        <p:txBody>
          <a:bodyPr/>
          <a:lstStyle/>
          <a:p>
            <a:r>
              <a:rPr lang="es-ES" smtClean="0"/>
              <a:t>Haga clic para modificar el estilo de título del patrón</a:t>
            </a:r>
            <a:endParaRPr lang="es-C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R"/>
          </a:p>
        </p:txBody>
      </p:sp>
      <p:sp>
        <p:nvSpPr>
          <p:cNvPr id="4" name="3 Marcador de fecha"/>
          <p:cNvSpPr>
            <a:spLocks noGrp="1"/>
          </p:cNvSpPr>
          <p:nvPr>
            <p:ph type="dt" sz="half" idx="10"/>
          </p:nvPr>
        </p:nvSpPr>
        <p:spPr/>
        <p:txBody>
          <a:bodyPr/>
          <a:lstStyle/>
          <a:p>
            <a:fld id="{0DA2CB65-1BE4-46CB-AFB7-737166492A57}" type="datetimeFigureOut">
              <a:rPr lang="es-CR" smtClean="0"/>
              <a:pPr/>
              <a:t>24/11/2015</a:t>
            </a:fld>
            <a:endParaRPr lang="es-CR"/>
          </a:p>
        </p:txBody>
      </p:sp>
      <p:sp>
        <p:nvSpPr>
          <p:cNvPr id="5" name="4 Marcador de pie de página"/>
          <p:cNvSpPr>
            <a:spLocks noGrp="1"/>
          </p:cNvSpPr>
          <p:nvPr>
            <p:ph type="ftr" sz="quarter" idx="11"/>
          </p:nvPr>
        </p:nvSpPr>
        <p:spPr/>
        <p:txBody>
          <a:bodyPr/>
          <a:lstStyle/>
          <a:p>
            <a:endParaRPr lang="es-CR"/>
          </a:p>
        </p:txBody>
      </p:sp>
      <p:sp>
        <p:nvSpPr>
          <p:cNvPr id="6" name="5 Marcador de número de diapositiva"/>
          <p:cNvSpPr>
            <a:spLocks noGrp="1"/>
          </p:cNvSpPr>
          <p:nvPr>
            <p:ph type="sldNum" sz="quarter" idx="12"/>
          </p:nvPr>
        </p:nvSpPr>
        <p:spPr/>
        <p:txBody>
          <a:bodyPr/>
          <a:lstStyle/>
          <a:p>
            <a:fld id="{0FE55F13-B410-4237-A99E-496F57CC5106}" type="slidenum">
              <a:rPr lang="es-CR" smtClean="0"/>
              <a:pPr/>
              <a:t>‹Nº›</a:t>
            </a:fld>
            <a:endParaRPr lang="es-CR"/>
          </a:p>
        </p:txBody>
      </p:sp>
    </p:spTree>
    <p:extLst>
      <p:ext uri="{BB962C8B-B14F-4D97-AF65-F5344CB8AC3E}">
        <p14:creationId xmlns:p14="http://schemas.microsoft.com/office/powerpoint/2010/main" val="24558060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R"/>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4" name="3 Marcador de fecha"/>
          <p:cNvSpPr>
            <a:spLocks noGrp="1"/>
          </p:cNvSpPr>
          <p:nvPr>
            <p:ph type="dt" sz="half" idx="10"/>
          </p:nvPr>
        </p:nvSpPr>
        <p:spPr/>
        <p:txBody>
          <a:bodyPr/>
          <a:lstStyle/>
          <a:p>
            <a:fld id="{0DA2CB65-1BE4-46CB-AFB7-737166492A57}" type="datetimeFigureOut">
              <a:rPr lang="es-CR" smtClean="0"/>
              <a:pPr/>
              <a:t>24/11/2015</a:t>
            </a:fld>
            <a:endParaRPr lang="es-CR"/>
          </a:p>
        </p:txBody>
      </p:sp>
      <p:sp>
        <p:nvSpPr>
          <p:cNvPr id="5" name="4 Marcador de pie de página"/>
          <p:cNvSpPr>
            <a:spLocks noGrp="1"/>
          </p:cNvSpPr>
          <p:nvPr>
            <p:ph type="ftr" sz="quarter" idx="11"/>
          </p:nvPr>
        </p:nvSpPr>
        <p:spPr/>
        <p:txBody>
          <a:bodyPr/>
          <a:lstStyle/>
          <a:p>
            <a:endParaRPr lang="es-CR"/>
          </a:p>
        </p:txBody>
      </p:sp>
      <p:sp>
        <p:nvSpPr>
          <p:cNvPr id="6" name="5 Marcador de número de diapositiva"/>
          <p:cNvSpPr>
            <a:spLocks noGrp="1"/>
          </p:cNvSpPr>
          <p:nvPr>
            <p:ph type="sldNum" sz="quarter" idx="12"/>
          </p:nvPr>
        </p:nvSpPr>
        <p:spPr/>
        <p:txBody>
          <a:bodyPr/>
          <a:lstStyle/>
          <a:p>
            <a:fld id="{0FE55F13-B410-4237-A99E-496F57CC5106}" type="slidenum">
              <a:rPr lang="es-CR" smtClean="0"/>
              <a:pPr/>
              <a:t>‹Nº›</a:t>
            </a:fld>
            <a:endParaRPr lang="es-CR"/>
          </a:p>
        </p:txBody>
      </p:sp>
    </p:spTree>
    <p:extLst>
      <p:ext uri="{BB962C8B-B14F-4D97-AF65-F5344CB8AC3E}">
        <p14:creationId xmlns:p14="http://schemas.microsoft.com/office/powerpoint/2010/main" val="25340858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9"/>
            <a:ext cx="2057400" cy="5851525"/>
          </a:xfrm>
        </p:spPr>
        <p:txBody>
          <a:bodyPr vert="eaVert"/>
          <a:lstStyle/>
          <a:p>
            <a:r>
              <a:rPr lang="es-ES" smtClean="0"/>
              <a:t>Haga clic para modificar el estilo de título del patrón</a:t>
            </a:r>
            <a:endParaRPr lang="es-CR"/>
          </a:p>
        </p:txBody>
      </p:sp>
      <p:sp>
        <p:nvSpPr>
          <p:cNvPr id="3" name="2 Marcador de texto vertical"/>
          <p:cNvSpPr>
            <a:spLocks noGrp="1"/>
          </p:cNvSpPr>
          <p:nvPr>
            <p:ph type="body" orient="vert" idx="1"/>
          </p:nvPr>
        </p:nvSpPr>
        <p:spPr>
          <a:xfrm>
            <a:off x="457200" y="274639"/>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4" name="3 Marcador de fecha"/>
          <p:cNvSpPr>
            <a:spLocks noGrp="1"/>
          </p:cNvSpPr>
          <p:nvPr>
            <p:ph type="dt" sz="half" idx="10"/>
          </p:nvPr>
        </p:nvSpPr>
        <p:spPr/>
        <p:txBody>
          <a:bodyPr/>
          <a:lstStyle/>
          <a:p>
            <a:fld id="{0DA2CB65-1BE4-46CB-AFB7-737166492A57}" type="datetimeFigureOut">
              <a:rPr lang="es-CR" smtClean="0"/>
              <a:pPr/>
              <a:t>24/11/2015</a:t>
            </a:fld>
            <a:endParaRPr lang="es-CR"/>
          </a:p>
        </p:txBody>
      </p:sp>
      <p:sp>
        <p:nvSpPr>
          <p:cNvPr id="5" name="4 Marcador de pie de página"/>
          <p:cNvSpPr>
            <a:spLocks noGrp="1"/>
          </p:cNvSpPr>
          <p:nvPr>
            <p:ph type="ftr" sz="quarter" idx="11"/>
          </p:nvPr>
        </p:nvSpPr>
        <p:spPr/>
        <p:txBody>
          <a:bodyPr/>
          <a:lstStyle/>
          <a:p>
            <a:endParaRPr lang="es-CR"/>
          </a:p>
        </p:txBody>
      </p:sp>
      <p:sp>
        <p:nvSpPr>
          <p:cNvPr id="6" name="5 Marcador de número de diapositiva"/>
          <p:cNvSpPr>
            <a:spLocks noGrp="1"/>
          </p:cNvSpPr>
          <p:nvPr>
            <p:ph type="sldNum" sz="quarter" idx="12"/>
          </p:nvPr>
        </p:nvSpPr>
        <p:spPr/>
        <p:txBody>
          <a:bodyPr/>
          <a:lstStyle/>
          <a:p>
            <a:fld id="{0FE55F13-B410-4237-A99E-496F57CC5106}" type="slidenum">
              <a:rPr lang="es-CR" smtClean="0"/>
              <a:pPr/>
              <a:t>‹Nº›</a:t>
            </a:fld>
            <a:endParaRPr lang="es-CR"/>
          </a:p>
        </p:txBody>
      </p:sp>
    </p:spTree>
    <p:extLst>
      <p:ext uri="{BB962C8B-B14F-4D97-AF65-F5344CB8AC3E}">
        <p14:creationId xmlns:p14="http://schemas.microsoft.com/office/powerpoint/2010/main" val="41152285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R"/>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4" name="3 Marcador de fecha"/>
          <p:cNvSpPr>
            <a:spLocks noGrp="1"/>
          </p:cNvSpPr>
          <p:nvPr>
            <p:ph type="dt" sz="half" idx="10"/>
          </p:nvPr>
        </p:nvSpPr>
        <p:spPr/>
        <p:txBody>
          <a:bodyPr/>
          <a:lstStyle/>
          <a:p>
            <a:fld id="{0DA2CB65-1BE4-46CB-AFB7-737166492A57}" type="datetimeFigureOut">
              <a:rPr lang="es-CR" smtClean="0"/>
              <a:pPr/>
              <a:t>24/11/2015</a:t>
            </a:fld>
            <a:endParaRPr lang="es-CR"/>
          </a:p>
        </p:txBody>
      </p:sp>
      <p:sp>
        <p:nvSpPr>
          <p:cNvPr id="5" name="4 Marcador de pie de página"/>
          <p:cNvSpPr>
            <a:spLocks noGrp="1"/>
          </p:cNvSpPr>
          <p:nvPr>
            <p:ph type="ftr" sz="quarter" idx="11"/>
          </p:nvPr>
        </p:nvSpPr>
        <p:spPr/>
        <p:txBody>
          <a:bodyPr/>
          <a:lstStyle/>
          <a:p>
            <a:endParaRPr lang="es-CR"/>
          </a:p>
        </p:txBody>
      </p:sp>
      <p:sp>
        <p:nvSpPr>
          <p:cNvPr id="6" name="5 Marcador de número de diapositiva"/>
          <p:cNvSpPr>
            <a:spLocks noGrp="1"/>
          </p:cNvSpPr>
          <p:nvPr>
            <p:ph type="sldNum" sz="quarter" idx="12"/>
          </p:nvPr>
        </p:nvSpPr>
        <p:spPr/>
        <p:txBody>
          <a:bodyPr/>
          <a:lstStyle/>
          <a:p>
            <a:fld id="{0FE55F13-B410-4237-A99E-496F57CC5106}" type="slidenum">
              <a:rPr lang="es-CR" smtClean="0"/>
              <a:pPr/>
              <a:t>‹Nº›</a:t>
            </a:fld>
            <a:endParaRPr lang="es-CR"/>
          </a:p>
        </p:txBody>
      </p:sp>
    </p:spTree>
    <p:extLst>
      <p:ext uri="{BB962C8B-B14F-4D97-AF65-F5344CB8AC3E}">
        <p14:creationId xmlns:p14="http://schemas.microsoft.com/office/powerpoint/2010/main" val="1012954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1"/>
            <a:ext cx="7772400" cy="1362076"/>
          </a:xfrm>
        </p:spPr>
        <p:txBody>
          <a:bodyPr anchor="t"/>
          <a:lstStyle>
            <a:lvl1pPr algn="l">
              <a:defRPr sz="4000" b="1" cap="all"/>
            </a:lvl1pPr>
          </a:lstStyle>
          <a:p>
            <a:r>
              <a:rPr lang="es-ES" smtClean="0"/>
              <a:t>Haga clic para modificar el estilo de título del patrón</a:t>
            </a:r>
            <a:endParaRPr lang="es-C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0DA2CB65-1BE4-46CB-AFB7-737166492A57}" type="datetimeFigureOut">
              <a:rPr lang="es-CR" smtClean="0"/>
              <a:pPr/>
              <a:t>24/11/2015</a:t>
            </a:fld>
            <a:endParaRPr lang="es-CR"/>
          </a:p>
        </p:txBody>
      </p:sp>
      <p:sp>
        <p:nvSpPr>
          <p:cNvPr id="5" name="4 Marcador de pie de página"/>
          <p:cNvSpPr>
            <a:spLocks noGrp="1"/>
          </p:cNvSpPr>
          <p:nvPr>
            <p:ph type="ftr" sz="quarter" idx="11"/>
          </p:nvPr>
        </p:nvSpPr>
        <p:spPr/>
        <p:txBody>
          <a:bodyPr/>
          <a:lstStyle/>
          <a:p>
            <a:endParaRPr lang="es-CR"/>
          </a:p>
        </p:txBody>
      </p:sp>
      <p:sp>
        <p:nvSpPr>
          <p:cNvPr id="6" name="5 Marcador de número de diapositiva"/>
          <p:cNvSpPr>
            <a:spLocks noGrp="1"/>
          </p:cNvSpPr>
          <p:nvPr>
            <p:ph type="sldNum" sz="quarter" idx="12"/>
          </p:nvPr>
        </p:nvSpPr>
        <p:spPr/>
        <p:txBody>
          <a:bodyPr/>
          <a:lstStyle/>
          <a:p>
            <a:fld id="{0FE55F13-B410-4237-A99E-496F57CC5106}" type="slidenum">
              <a:rPr lang="es-CR" smtClean="0"/>
              <a:pPr/>
              <a:t>‹Nº›</a:t>
            </a:fld>
            <a:endParaRPr lang="es-CR"/>
          </a:p>
        </p:txBody>
      </p:sp>
    </p:spTree>
    <p:extLst>
      <p:ext uri="{BB962C8B-B14F-4D97-AF65-F5344CB8AC3E}">
        <p14:creationId xmlns:p14="http://schemas.microsoft.com/office/powerpoint/2010/main" val="9365333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5" name="4 Marcador de fecha"/>
          <p:cNvSpPr>
            <a:spLocks noGrp="1"/>
          </p:cNvSpPr>
          <p:nvPr>
            <p:ph type="dt" sz="half" idx="10"/>
          </p:nvPr>
        </p:nvSpPr>
        <p:spPr/>
        <p:txBody>
          <a:bodyPr/>
          <a:lstStyle/>
          <a:p>
            <a:fld id="{0DA2CB65-1BE4-46CB-AFB7-737166492A57}" type="datetimeFigureOut">
              <a:rPr lang="es-CR" smtClean="0"/>
              <a:pPr/>
              <a:t>24/11/2015</a:t>
            </a:fld>
            <a:endParaRPr lang="es-CR"/>
          </a:p>
        </p:txBody>
      </p:sp>
      <p:sp>
        <p:nvSpPr>
          <p:cNvPr id="6" name="5 Marcador de pie de página"/>
          <p:cNvSpPr>
            <a:spLocks noGrp="1"/>
          </p:cNvSpPr>
          <p:nvPr>
            <p:ph type="ftr" sz="quarter" idx="11"/>
          </p:nvPr>
        </p:nvSpPr>
        <p:spPr/>
        <p:txBody>
          <a:bodyPr/>
          <a:lstStyle/>
          <a:p>
            <a:endParaRPr lang="es-CR"/>
          </a:p>
        </p:txBody>
      </p:sp>
      <p:sp>
        <p:nvSpPr>
          <p:cNvPr id="7" name="6 Marcador de número de diapositiva"/>
          <p:cNvSpPr>
            <a:spLocks noGrp="1"/>
          </p:cNvSpPr>
          <p:nvPr>
            <p:ph type="sldNum" sz="quarter" idx="12"/>
          </p:nvPr>
        </p:nvSpPr>
        <p:spPr/>
        <p:txBody>
          <a:bodyPr/>
          <a:lstStyle/>
          <a:p>
            <a:fld id="{0FE55F13-B410-4237-A99E-496F57CC5106}" type="slidenum">
              <a:rPr lang="es-CR" smtClean="0"/>
              <a:pPr/>
              <a:t>‹Nº›</a:t>
            </a:fld>
            <a:endParaRPr lang="es-CR"/>
          </a:p>
        </p:txBody>
      </p:sp>
    </p:spTree>
    <p:extLst>
      <p:ext uri="{BB962C8B-B14F-4D97-AF65-F5344CB8AC3E}">
        <p14:creationId xmlns:p14="http://schemas.microsoft.com/office/powerpoint/2010/main" val="27868130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R"/>
          </a:p>
        </p:txBody>
      </p:sp>
      <p:sp>
        <p:nvSpPr>
          <p:cNvPr id="3" name="2 Marcador de texto"/>
          <p:cNvSpPr>
            <a:spLocks noGrp="1"/>
          </p:cNvSpPr>
          <p:nvPr>
            <p:ph type="body" idx="1"/>
          </p:nvPr>
        </p:nvSpPr>
        <p:spPr>
          <a:xfrm>
            <a:off x="457200" y="153511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5" name="4 Marcador de texto"/>
          <p:cNvSpPr>
            <a:spLocks noGrp="1"/>
          </p:cNvSpPr>
          <p:nvPr>
            <p:ph type="body" sz="quarter" idx="3"/>
          </p:nvPr>
        </p:nvSpPr>
        <p:spPr>
          <a:xfrm>
            <a:off x="4645027" y="153511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7" name="6 Marcador de fecha"/>
          <p:cNvSpPr>
            <a:spLocks noGrp="1"/>
          </p:cNvSpPr>
          <p:nvPr>
            <p:ph type="dt" sz="half" idx="10"/>
          </p:nvPr>
        </p:nvSpPr>
        <p:spPr/>
        <p:txBody>
          <a:bodyPr/>
          <a:lstStyle/>
          <a:p>
            <a:fld id="{0DA2CB65-1BE4-46CB-AFB7-737166492A57}" type="datetimeFigureOut">
              <a:rPr lang="es-CR" smtClean="0"/>
              <a:pPr/>
              <a:t>24/11/2015</a:t>
            </a:fld>
            <a:endParaRPr lang="es-CR"/>
          </a:p>
        </p:txBody>
      </p:sp>
      <p:sp>
        <p:nvSpPr>
          <p:cNvPr id="8" name="7 Marcador de pie de página"/>
          <p:cNvSpPr>
            <a:spLocks noGrp="1"/>
          </p:cNvSpPr>
          <p:nvPr>
            <p:ph type="ftr" sz="quarter" idx="11"/>
          </p:nvPr>
        </p:nvSpPr>
        <p:spPr/>
        <p:txBody>
          <a:bodyPr/>
          <a:lstStyle/>
          <a:p>
            <a:endParaRPr lang="es-CR"/>
          </a:p>
        </p:txBody>
      </p:sp>
      <p:sp>
        <p:nvSpPr>
          <p:cNvPr id="9" name="8 Marcador de número de diapositiva"/>
          <p:cNvSpPr>
            <a:spLocks noGrp="1"/>
          </p:cNvSpPr>
          <p:nvPr>
            <p:ph type="sldNum" sz="quarter" idx="12"/>
          </p:nvPr>
        </p:nvSpPr>
        <p:spPr/>
        <p:txBody>
          <a:bodyPr/>
          <a:lstStyle/>
          <a:p>
            <a:fld id="{0FE55F13-B410-4237-A99E-496F57CC5106}" type="slidenum">
              <a:rPr lang="es-CR" smtClean="0"/>
              <a:pPr/>
              <a:t>‹Nº›</a:t>
            </a:fld>
            <a:endParaRPr lang="es-CR"/>
          </a:p>
        </p:txBody>
      </p:sp>
    </p:spTree>
    <p:extLst>
      <p:ext uri="{BB962C8B-B14F-4D97-AF65-F5344CB8AC3E}">
        <p14:creationId xmlns:p14="http://schemas.microsoft.com/office/powerpoint/2010/main" val="25255364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R"/>
          </a:p>
        </p:txBody>
      </p:sp>
      <p:sp>
        <p:nvSpPr>
          <p:cNvPr id="3" name="2 Marcador de fecha"/>
          <p:cNvSpPr>
            <a:spLocks noGrp="1"/>
          </p:cNvSpPr>
          <p:nvPr>
            <p:ph type="dt" sz="half" idx="10"/>
          </p:nvPr>
        </p:nvSpPr>
        <p:spPr/>
        <p:txBody>
          <a:bodyPr/>
          <a:lstStyle/>
          <a:p>
            <a:fld id="{0DA2CB65-1BE4-46CB-AFB7-737166492A57}" type="datetimeFigureOut">
              <a:rPr lang="es-CR" smtClean="0"/>
              <a:pPr/>
              <a:t>24/11/2015</a:t>
            </a:fld>
            <a:endParaRPr lang="es-CR"/>
          </a:p>
        </p:txBody>
      </p:sp>
      <p:sp>
        <p:nvSpPr>
          <p:cNvPr id="4" name="3 Marcador de pie de página"/>
          <p:cNvSpPr>
            <a:spLocks noGrp="1"/>
          </p:cNvSpPr>
          <p:nvPr>
            <p:ph type="ftr" sz="quarter" idx="11"/>
          </p:nvPr>
        </p:nvSpPr>
        <p:spPr/>
        <p:txBody>
          <a:bodyPr/>
          <a:lstStyle/>
          <a:p>
            <a:endParaRPr lang="es-CR"/>
          </a:p>
        </p:txBody>
      </p:sp>
      <p:sp>
        <p:nvSpPr>
          <p:cNvPr id="5" name="4 Marcador de número de diapositiva"/>
          <p:cNvSpPr>
            <a:spLocks noGrp="1"/>
          </p:cNvSpPr>
          <p:nvPr>
            <p:ph type="sldNum" sz="quarter" idx="12"/>
          </p:nvPr>
        </p:nvSpPr>
        <p:spPr/>
        <p:txBody>
          <a:bodyPr/>
          <a:lstStyle/>
          <a:p>
            <a:fld id="{0FE55F13-B410-4237-A99E-496F57CC5106}" type="slidenum">
              <a:rPr lang="es-CR" smtClean="0"/>
              <a:pPr/>
              <a:t>‹Nº›</a:t>
            </a:fld>
            <a:endParaRPr lang="es-CR"/>
          </a:p>
        </p:txBody>
      </p:sp>
    </p:spTree>
    <p:extLst>
      <p:ext uri="{BB962C8B-B14F-4D97-AF65-F5344CB8AC3E}">
        <p14:creationId xmlns:p14="http://schemas.microsoft.com/office/powerpoint/2010/main" val="23363787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0DA2CB65-1BE4-46CB-AFB7-737166492A57}" type="datetimeFigureOut">
              <a:rPr lang="es-CR" smtClean="0"/>
              <a:pPr/>
              <a:t>24/11/2015</a:t>
            </a:fld>
            <a:endParaRPr lang="es-CR"/>
          </a:p>
        </p:txBody>
      </p:sp>
      <p:sp>
        <p:nvSpPr>
          <p:cNvPr id="3" name="2 Marcador de pie de página"/>
          <p:cNvSpPr>
            <a:spLocks noGrp="1"/>
          </p:cNvSpPr>
          <p:nvPr>
            <p:ph type="ftr" sz="quarter" idx="11"/>
          </p:nvPr>
        </p:nvSpPr>
        <p:spPr/>
        <p:txBody>
          <a:bodyPr/>
          <a:lstStyle/>
          <a:p>
            <a:endParaRPr lang="es-CR"/>
          </a:p>
        </p:txBody>
      </p:sp>
      <p:sp>
        <p:nvSpPr>
          <p:cNvPr id="4" name="3 Marcador de número de diapositiva"/>
          <p:cNvSpPr>
            <a:spLocks noGrp="1"/>
          </p:cNvSpPr>
          <p:nvPr>
            <p:ph type="sldNum" sz="quarter" idx="12"/>
          </p:nvPr>
        </p:nvSpPr>
        <p:spPr/>
        <p:txBody>
          <a:bodyPr/>
          <a:lstStyle/>
          <a:p>
            <a:fld id="{0FE55F13-B410-4237-A99E-496F57CC5106}" type="slidenum">
              <a:rPr lang="es-CR" smtClean="0"/>
              <a:pPr/>
              <a:t>‹Nº›</a:t>
            </a:fld>
            <a:endParaRPr lang="es-CR"/>
          </a:p>
        </p:txBody>
      </p:sp>
    </p:spTree>
    <p:extLst>
      <p:ext uri="{BB962C8B-B14F-4D97-AF65-F5344CB8AC3E}">
        <p14:creationId xmlns:p14="http://schemas.microsoft.com/office/powerpoint/2010/main" val="42631615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2" y="273051"/>
            <a:ext cx="3008313" cy="1162050"/>
          </a:xfrm>
        </p:spPr>
        <p:txBody>
          <a:bodyPr anchor="b"/>
          <a:lstStyle>
            <a:lvl1pPr algn="l">
              <a:defRPr sz="2000" b="1"/>
            </a:lvl1pPr>
          </a:lstStyle>
          <a:p>
            <a:r>
              <a:rPr lang="es-ES" smtClean="0"/>
              <a:t>Haga clic para modificar el estilo de título del patrón</a:t>
            </a:r>
            <a:endParaRPr lang="es-C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4" name="3 Marcador de texto"/>
          <p:cNvSpPr>
            <a:spLocks noGrp="1"/>
          </p:cNvSpPr>
          <p:nvPr>
            <p:ph type="body" sz="half" idx="2"/>
          </p:nvPr>
        </p:nvSpPr>
        <p:spPr>
          <a:xfrm>
            <a:off x="457202"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0DA2CB65-1BE4-46CB-AFB7-737166492A57}" type="datetimeFigureOut">
              <a:rPr lang="es-CR" smtClean="0"/>
              <a:pPr/>
              <a:t>24/11/2015</a:t>
            </a:fld>
            <a:endParaRPr lang="es-CR"/>
          </a:p>
        </p:txBody>
      </p:sp>
      <p:sp>
        <p:nvSpPr>
          <p:cNvPr id="6" name="5 Marcador de pie de página"/>
          <p:cNvSpPr>
            <a:spLocks noGrp="1"/>
          </p:cNvSpPr>
          <p:nvPr>
            <p:ph type="ftr" sz="quarter" idx="11"/>
          </p:nvPr>
        </p:nvSpPr>
        <p:spPr/>
        <p:txBody>
          <a:bodyPr/>
          <a:lstStyle/>
          <a:p>
            <a:endParaRPr lang="es-CR"/>
          </a:p>
        </p:txBody>
      </p:sp>
      <p:sp>
        <p:nvSpPr>
          <p:cNvPr id="7" name="6 Marcador de número de diapositiva"/>
          <p:cNvSpPr>
            <a:spLocks noGrp="1"/>
          </p:cNvSpPr>
          <p:nvPr>
            <p:ph type="sldNum" sz="quarter" idx="12"/>
          </p:nvPr>
        </p:nvSpPr>
        <p:spPr/>
        <p:txBody>
          <a:bodyPr/>
          <a:lstStyle/>
          <a:p>
            <a:fld id="{0FE55F13-B410-4237-A99E-496F57CC5106}" type="slidenum">
              <a:rPr lang="es-CR" smtClean="0"/>
              <a:pPr/>
              <a:t>‹Nº›</a:t>
            </a:fld>
            <a:endParaRPr lang="es-CR"/>
          </a:p>
        </p:txBody>
      </p:sp>
    </p:spTree>
    <p:extLst>
      <p:ext uri="{BB962C8B-B14F-4D97-AF65-F5344CB8AC3E}">
        <p14:creationId xmlns:p14="http://schemas.microsoft.com/office/powerpoint/2010/main" val="37467469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R"/>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0DA2CB65-1BE4-46CB-AFB7-737166492A57}" type="datetimeFigureOut">
              <a:rPr lang="es-CR" smtClean="0"/>
              <a:pPr/>
              <a:t>24/11/2015</a:t>
            </a:fld>
            <a:endParaRPr lang="es-CR"/>
          </a:p>
        </p:txBody>
      </p:sp>
      <p:sp>
        <p:nvSpPr>
          <p:cNvPr id="6" name="5 Marcador de pie de página"/>
          <p:cNvSpPr>
            <a:spLocks noGrp="1"/>
          </p:cNvSpPr>
          <p:nvPr>
            <p:ph type="ftr" sz="quarter" idx="11"/>
          </p:nvPr>
        </p:nvSpPr>
        <p:spPr/>
        <p:txBody>
          <a:bodyPr/>
          <a:lstStyle/>
          <a:p>
            <a:endParaRPr lang="es-CR"/>
          </a:p>
        </p:txBody>
      </p:sp>
      <p:sp>
        <p:nvSpPr>
          <p:cNvPr id="7" name="6 Marcador de número de diapositiva"/>
          <p:cNvSpPr>
            <a:spLocks noGrp="1"/>
          </p:cNvSpPr>
          <p:nvPr>
            <p:ph type="sldNum" sz="quarter" idx="12"/>
          </p:nvPr>
        </p:nvSpPr>
        <p:spPr/>
        <p:txBody>
          <a:bodyPr/>
          <a:lstStyle/>
          <a:p>
            <a:fld id="{0FE55F13-B410-4237-A99E-496F57CC5106}" type="slidenum">
              <a:rPr lang="es-CR" smtClean="0"/>
              <a:pPr/>
              <a:t>‹Nº›</a:t>
            </a:fld>
            <a:endParaRPr lang="es-CR"/>
          </a:p>
        </p:txBody>
      </p:sp>
    </p:spTree>
    <p:extLst>
      <p:ext uri="{BB962C8B-B14F-4D97-AF65-F5344CB8AC3E}">
        <p14:creationId xmlns:p14="http://schemas.microsoft.com/office/powerpoint/2010/main" val="404905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C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4" name="3 Marcador de fecha"/>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A2CB65-1BE4-46CB-AFB7-737166492A57}" type="datetimeFigureOut">
              <a:rPr lang="es-CR" smtClean="0"/>
              <a:pPr/>
              <a:t>24/11/2015</a:t>
            </a:fld>
            <a:endParaRPr lang="es-CR"/>
          </a:p>
        </p:txBody>
      </p:sp>
      <p:sp>
        <p:nvSpPr>
          <p:cNvPr id="5" name="4 Marcador de pie de página"/>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R"/>
          </a:p>
        </p:txBody>
      </p:sp>
      <p:sp>
        <p:nvSpPr>
          <p:cNvPr id="6" name="5 Marcador de número de diapositiva"/>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E55F13-B410-4237-A99E-496F57CC5106}" type="slidenum">
              <a:rPr lang="es-CR" smtClean="0"/>
              <a:pPr/>
              <a:t>‹Nº›</a:t>
            </a:fld>
            <a:endParaRPr lang="es-CR"/>
          </a:p>
        </p:txBody>
      </p:sp>
    </p:spTree>
    <p:extLst>
      <p:ext uri="{BB962C8B-B14F-4D97-AF65-F5344CB8AC3E}">
        <p14:creationId xmlns:p14="http://schemas.microsoft.com/office/powerpoint/2010/main" val="15332962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C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2.xml.rels><?xml version="1.0" encoding="UTF-8" standalone="yes"?>
<Relationships xmlns="http://schemas.openxmlformats.org/package/2006/relationships"><Relationship Id="rId8" Type="http://schemas.openxmlformats.org/officeDocument/2006/relationships/diagramData" Target="../diagrams/data11.xml"/><Relationship Id="rId3" Type="http://schemas.openxmlformats.org/officeDocument/2006/relationships/diagramData" Target="../diagrams/data10.xml"/><Relationship Id="rId7" Type="http://schemas.microsoft.com/office/2007/relationships/diagramDrawing" Target="../diagrams/drawing10.xml"/><Relationship Id="rId12" Type="http://schemas.microsoft.com/office/2007/relationships/diagramDrawing" Target="../diagrams/drawing11.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0.xml"/><Relationship Id="rId11" Type="http://schemas.openxmlformats.org/officeDocument/2006/relationships/diagramColors" Target="../diagrams/colors11.xml"/><Relationship Id="rId5" Type="http://schemas.openxmlformats.org/officeDocument/2006/relationships/diagramQuickStyle" Target="../diagrams/quickStyle10.xml"/><Relationship Id="rId10" Type="http://schemas.openxmlformats.org/officeDocument/2006/relationships/diagramQuickStyle" Target="../diagrams/quickStyle11.xml"/><Relationship Id="rId4" Type="http://schemas.openxmlformats.org/officeDocument/2006/relationships/diagramLayout" Target="../diagrams/layout10.xml"/><Relationship Id="rId9" Type="http://schemas.openxmlformats.org/officeDocument/2006/relationships/diagramLayout" Target="../diagrams/layout11.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descr="Portada-2.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11034"/>
            <a:ext cx="9144000" cy="6663899"/>
          </a:xfrm>
          <a:prstGeom prst="rect">
            <a:avLst/>
          </a:prstGeom>
        </p:spPr>
      </p:pic>
    </p:spTree>
    <p:extLst>
      <p:ext uri="{BB962C8B-B14F-4D97-AF65-F5344CB8AC3E}">
        <p14:creationId xmlns:p14="http://schemas.microsoft.com/office/powerpoint/2010/main" val="928743604"/>
      </p:ext>
    </p:extLst>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CR" sz="2000" dirty="0" smtClean="0">
                <a:latin typeface="Calibri" pitchFamily="34" charset="0"/>
              </a:rPr>
              <a:t>“Para servir como una voz creíble de un cambio beneficioso, es importante que las EFS sean totalmente conscientes de los acontecimientos que suceden en toda la amplitud del sector público y que lleven a cabo un diálogo significativo con las partes interesadas” </a:t>
            </a:r>
            <a:r>
              <a:rPr lang="es-CR" sz="2000" b="1" dirty="0" smtClean="0">
                <a:solidFill>
                  <a:schemeClr val="accent1"/>
                </a:solidFill>
                <a:latin typeface="Calibri" pitchFamily="34" charset="0"/>
              </a:rPr>
              <a:t>(ISSAI 12)</a:t>
            </a:r>
            <a:br>
              <a:rPr lang="es-CR" sz="2000" b="1" dirty="0" smtClean="0">
                <a:solidFill>
                  <a:schemeClr val="accent1"/>
                </a:solidFill>
                <a:latin typeface="Calibri" pitchFamily="34" charset="0"/>
              </a:rPr>
            </a:br>
            <a:endParaRPr lang="es-CR" sz="2000" dirty="0">
              <a:latin typeface="Calibri" pitchFamily="34" charset="0"/>
            </a:endParaRPr>
          </a:p>
        </p:txBody>
      </p:sp>
      <p:graphicFrame>
        <p:nvGraphicFramePr>
          <p:cNvPr id="4" name="3 Marcador de contenido"/>
          <p:cNvGraphicFramePr>
            <a:graphicFrameLocks noGrp="1"/>
          </p:cNvGraphicFramePr>
          <p:nvPr>
            <p:ph idx="1"/>
          </p:nvPr>
        </p:nvGraphicFramePr>
        <p:xfrm>
          <a:off x="-857288" y="1785926"/>
          <a:ext cx="8229600" cy="4286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wipe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CR" sz="3200" dirty="0" smtClean="0">
                <a:solidFill>
                  <a:schemeClr val="tx2">
                    <a:lumMod val="50000"/>
                  </a:schemeClr>
                </a:solidFill>
                <a:latin typeface="Calibri" pitchFamily="34" charset="0"/>
              </a:rPr>
              <a:t>Alcances esenciales que la ciudadanía debe comprender</a:t>
            </a:r>
            <a:endParaRPr lang="es-CR" sz="3200" dirty="0"/>
          </a:p>
        </p:txBody>
      </p:sp>
      <p:graphicFrame>
        <p:nvGraphicFramePr>
          <p:cNvPr id="4" name="3 Marcador de contenido"/>
          <p:cNvGraphicFramePr>
            <a:graphicFrameLocks noGrp="1"/>
          </p:cNvGraphicFramePr>
          <p:nvPr>
            <p:ph idx="1"/>
          </p:nvPr>
        </p:nvGraphicFramePr>
        <p:xfrm>
          <a:off x="914400" y="164305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newsflash/>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00362" y="0"/>
            <a:ext cx="8229600" cy="1143000"/>
          </a:xfrm>
        </p:spPr>
        <p:txBody>
          <a:bodyPr>
            <a:normAutofit/>
          </a:bodyPr>
          <a:lstStyle/>
          <a:p>
            <a:r>
              <a:rPr lang="es-CR" sz="3200" dirty="0" smtClean="0">
                <a:solidFill>
                  <a:schemeClr val="tx2">
                    <a:lumMod val="50000"/>
                  </a:schemeClr>
                </a:solidFill>
              </a:rPr>
              <a:t>Conclusiones</a:t>
            </a:r>
            <a:endParaRPr lang="es-CR" sz="3200" dirty="0">
              <a:solidFill>
                <a:schemeClr val="tx2">
                  <a:lumMod val="50000"/>
                </a:schemeClr>
              </a:solidFill>
            </a:endParaRPr>
          </a:p>
        </p:txBody>
      </p:sp>
      <p:graphicFrame>
        <p:nvGraphicFramePr>
          <p:cNvPr id="4" name="3 Diagrama"/>
          <p:cNvGraphicFramePr/>
          <p:nvPr/>
        </p:nvGraphicFramePr>
        <p:xfrm>
          <a:off x="0" y="285728"/>
          <a:ext cx="9144000" cy="45323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4 Diagrama"/>
          <p:cNvGraphicFramePr/>
          <p:nvPr/>
        </p:nvGraphicFramePr>
        <p:xfrm>
          <a:off x="1428728" y="3071810"/>
          <a:ext cx="9144000" cy="507207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transition>
    <p:pull dir="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428604"/>
            <a:ext cx="8229600" cy="857232"/>
          </a:xfrm>
        </p:spPr>
        <p:txBody>
          <a:bodyPr>
            <a:normAutofit/>
          </a:bodyPr>
          <a:lstStyle/>
          <a:p>
            <a:r>
              <a:rPr lang="es-CR" sz="3200" dirty="0" smtClean="0">
                <a:solidFill>
                  <a:schemeClr val="tx2">
                    <a:lumMod val="50000"/>
                  </a:schemeClr>
                </a:solidFill>
              </a:rPr>
              <a:t>Recomendaciones</a:t>
            </a:r>
            <a:endParaRPr lang="es-CR" sz="3200" dirty="0">
              <a:solidFill>
                <a:schemeClr val="tx2">
                  <a:lumMod val="50000"/>
                </a:schemeClr>
              </a:solidFill>
            </a:endParaRPr>
          </a:p>
        </p:txBody>
      </p:sp>
      <p:graphicFrame>
        <p:nvGraphicFramePr>
          <p:cNvPr id="4" name="3 Marcador de contenido"/>
          <p:cNvGraphicFramePr>
            <a:graphicFrameLocks noGrp="1"/>
          </p:cNvGraphicFramePr>
          <p:nvPr>
            <p:ph idx="1"/>
          </p:nvPr>
        </p:nvGraphicFramePr>
        <p:xfrm>
          <a:off x="214282" y="714356"/>
          <a:ext cx="8786874" cy="54118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wheel spokes="2"/>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contra-Portada-2.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3086" cy="6858000"/>
          </a:xfrm>
          <a:prstGeom prst="rect">
            <a:avLst/>
          </a:prstGeom>
        </p:spPr>
      </p:pic>
      <p:sp>
        <p:nvSpPr>
          <p:cNvPr id="4" name="3 CuadroTexto"/>
          <p:cNvSpPr txBox="1"/>
          <p:nvPr/>
        </p:nvSpPr>
        <p:spPr>
          <a:xfrm>
            <a:off x="2928926" y="3286124"/>
            <a:ext cx="2747667" cy="584776"/>
          </a:xfrm>
          <a:prstGeom prst="rect">
            <a:avLst/>
          </a:prstGeom>
          <a:noFill/>
        </p:spPr>
        <p:txBody>
          <a:bodyPr wrap="none" rtlCol="0">
            <a:spAutoFit/>
          </a:bodyPr>
          <a:lstStyle/>
          <a:p>
            <a:r>
              <a:rPr lang="es-CR" sz="3200" dirty="0" smtClean="0"/>
              <a:t>Muchas gracias</a:t>
            </a:r>
            <a:endParaRPr lang="es-CR" sz="3200" dirty="0"/>
          </a:p>
        </p:txBody>
      </p:sp>
    </p:spTree>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143172" y="0"/>
            <a:ext cx="8229600" cy="1143000"/>
          </a:xfrm>
        </p:spPr>
        <p:txBody>
          <a:bodyPr>
            <a:normAutofit/>
          </a:bodyPr>
          <a:lstStyle/>
          <a:p>
            <a:r>
              <a:rPr lang="es-CR" sz="2800" dirty="0" smtClean="0"/>
              <a:t>Participación ciudadana</a:t>
            </a:r>
            <a:br>
              <a:rPr lang="es-CR" sz="2800" dirty="0" smtClean="0"/>
            </a:br>
            <a:r>
              <a:rPr lang="es-CR" sz="2800" dirty="0" smtClean="0"/>
              <a:t>-Justificación del tema- </a:t>
            </a:r>
            <a:endParaRPr lang="es-CR" sz="2800" dirty="0"/>
          </a:p>
        </p:txBody>
      </p:sp>
      <p:graphicFrame>
        <p:nvGraphicFramePr>
          <p:cNvPr id="5" name="4 Diagrama"/>
          <p:cNvGraphicFramePr/>
          <p:nvPr/>
        </p:nvGraphicFramePr>
        <p:xfrm>
          <a:off x="2143108" y="857232"/>
          <a:ext cx="8072494" cy="48895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3 CuadroTexto"/>
          <p:cNvSpPr txBox="1"/>
          <p:nvPr/>
        </p:nvSpPr>
        <p:spPr>
          <a:xfrm>
            <a:off x="357158" y="1857364"/>
            <a:ext cx="3286148" cy="3785652"/>
          </a:xfrm>
          <a:prstGeom prst="rect">
            <a:avLst/>
          </a:prstGeom>
          <a:noFill/>
        </p:spPr>
        <p:txBody>
          <a:bodyPr wrap="square" rtlCol="0">
            <a:spAutoFit/>
          </a:bodyPr>
          <a:lstStyle/>
          <a:p>
            <a:pPr algn="ctr"/>
            <a:r>
              <a:rPr lang="es-CR" sz="2000" dirty="0" smtClean="0"/>
              <a:t>“</a:t>
            </a:r>
            <a:r>
              <a:rPr lang="es-CR" sz="2000" i="1" dirty="0" smtClean="0"/>
              <a:t> acción colectiva a través del actuar cooperativo de los ciudadanos, que redunde en mayor democratización de las sociedades, en el cumplimiento de los fines del Estado en los países miembros y en elevar los niveles de confianza, legitimidad y credibilidad en las instituciones fiscalizadoras</a:t>
            </a:r>
            <a:r>
              <a:rPr lang="es-CR" sz="2000" dirty="0" smtClean="0"/>
              <a:t>.”.  CTPC</a:t>
            </a:r>
            <a:endParaRPr lang="es-CR" sz="2000" dirty="0"/>
          </a:p>
        </p:txBody>
      </p:sp>
    </p:spTree>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CR" sz="3200" dirty="0" smtClean="0">
                <a:solidFill>
                  <a:schemeClr val="accent1">
                    <a:lumMod val="50000"/>
                  </a:schemeClr>
                </a:solidFill>
              </a:rPr>
              <a:t>Eje Central del tema</a:t>
            </a:r>
            <a:endParaRPr lang="es-CR" sz="3200" dirty="0">
              <a:solidFill>
                <a:schemeClr val="accent1">
                  <a:lumMod val="50000"/>
                </a:schemeClr>
              </a:solidFill>
            </a:endParaRPr>
          </a:p>
        </p:txBody>
      </p:sp>
      <p:graphicFrame>
        <p:nvGraphicFramePr>
          <p:cNvPr id="4" name="3 Marcador de contenido"/>
          <p:cNvGraphicFramePr>
            <a:graphicFrameLocks noGrp="1"/>
          </p:cNvGraphicFramePr>
          <p:nvPr>
            <p:ph idx="1"/>
          </p:nvPr>
        </p:nvGraphicFramePr>
        <p:xfrm>
          <a:off x="1000100" y="1600201"/>
          <a:ext cx="6786610" cy="38290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newsflash/>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CR" sz="3200" dirty="0" smtClean="0">
                <a:solidFill>
                  <a:schemeClr val="accent1">
                    <a:lumMod val="50000"/>
                  </a:schemeClr>
                </a:solidFill>
                <a:latin typeface="Calibri" pitchFamily="34" charset="0"/>
              </a:rPr>
              <a:t>Eje Central</a:t>
            </a:r>
            <a:br>
              <a:rPr lang="es-CR" sz="3200" dirty="0" smtClean="0">
                <a:solidFill>
                  <a:schemeClr val="accent1">
                    <a:lumMod val="50000"/>
                  </a:schemeClr>
                </a:solidFill>
                <a:latin typeface="Calibri" pitchFamily="34" charset="0"/>
              </a:rPr>
            </a:br>
            <a:r>
              <a:rPr lang="es-CR" sz="3200" dirty="0" smtClean="0">
                <a:solidFill>
                  <a:schemeClr val="accent1">
                    <a:lumMod val="50000"/>
                  </a:schemeClr>
                </a:solidFill>
                <a:latin typeface="Calibri" pitchFamily="34" charset="0"/>
              </a:rPr>
              <a:t>Desempeño de una EFS según ISSAI 12</a:t>
            </a:r>
            <a:endParaRPr lang="es-CR" sz="3200" dirty="0">
              <a:solidFill>
                <a:schemeClr val="accent1">
                  <a:lumMod val="50000"/>
                </a:schemeClr>
              </a:solidFill>
              <a:latin typeface="Calibri" pitchFamily="34" charset="0"/>
            </a:endParaRPr>
          </a:p>
        </p:txBody>
      </p:sp>
      <p:graphicFrame>
        <p:nvGraphicFramePr>
          <p:cNvPr id="4" name="3 Marcador de contenido"/>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4 Flecha derecha"/>
          <p:cNvSpPr/>
          <p:nvPr/>
        </p:nvSpPr>
        <p:spPr>
          <a:xfrm>
            <a:off x="714348" y="2428868"/>
            <a:ext cx="142876" cy="285752"/>
          </a:xfrm>
          <a:prstGeom prst="rightArrow">
            <a:avLst/>
          </a:prstGeom>
          <a:solidFill>
            <a:schemeClr val="accent6">
              <a:lumMod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6" name="5 Flecha derecha"/>
          <p:cNvSpPr/>
          <p:nvPr/>
        </p:nvSpPr>
        <p:spPr>
          <a:xfrm>
            <a:off x="714348" y="3929066"/>
            <a:ext cx="142876" cy="285752"/>
          </a:xfrm>
          <a:prstGeom prst="rightArrow">
            <a:avLst/>
          </a:prstGeom>
          <a:solidFill>
            <a:schemeClr val="accent6">
              <a:lumMod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7" name="6 Flecha derecha"/>
          <p:cNvSpPr/>
          <p:nvPr/>
        </p:nvSpPr>
        <p:spPr>
          <a:xfrm>
            <a:off x="714348" y="5429264"/>
            <a:ext cx="142876" cy="285752"/>
          </a:xfrm>
          <a:prstGeom prst="rightArrow">
            <a:avLst/>
          </a:prstGeom>
          <a:solidFill>
            <a:schemeClr val="accent6">
              <a:lumMod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Tree>
  </p:cSld>
  <p:clrMapOvr>
    <a:masterClrMapping/>
  </p:clrMapOvr>
  <p:transition>
    <p:wheel spokes="2"/>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85850" y="214290"/>
            <a:ext cx="5443518" cy="1643074"/>
          </a:xfrm>
        </p:spPr>
        <p:txBody>
          <a:bodyPr>
            <a:normAutofit/>
          </a:bodyPr>
          <a:lstStyle/>
          <a:p>
            <a:r>
              <a:rPr lang="es-CR" sz="3200" dirty="0" smtClean="0">
                <a:solidFill>
                  <a:schemeClr val="accent1">
                    <a:lumMod val="50000"/>
                  </a:schemeClr>
                </a:solidFill>
              </a:rPr>
              <a:t>Objetivos</a:t>
            </a:r>
            <a:endParaRPr lang="es-CR" sz="3200" dirty="0">
              <a:solidFill>
                <a:schemeClr val="accent1">
                  <a:lumMod val="50000"/>
                </a:schemeClr>
              </a:solidFill>
            </a:endParaRPr>
          </a:p>
        </p:txBody>
      </p:sp>
      <p:graphicFrame>
        <p:nvGraphicFramePr>
          <p:cNvPr id="4" name="3 Marcador de contenido"/>
          <p:cNvGraphicFramePr>
            <a:graphicFrameLocks noGrp="1"/>
          </p:cNvGraphicFramePr>
          <p:nvPr>
            <p:ph idx="1"/>
          </p:nvPr>
        </p:nvGraphicFramePr>
        <p:xfrm>
          <a:off x="-785882" y="428604"/>
          <a:ext cx="9715600" cy="58832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cover dir="l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CR" sz="3200" dirty="0" smtClean="0">
                <a:solidFill>
                  <a:schemeClr val="tx2">
                    <a:lumMod val="50000"/>
                  </a:schemeClr>
                </a:solidFill>
                <a:latin typeface="Calibri" pitchFamily="34" charset="0"/>
              </a:rPr>
              <a:t>Participación ciudadana y EFS: impactos en el control y generación de valor público</a:t>
            </a:r>
            <a:endParaRPr lang="es-CR" sz="3200" dirty="0">
              <a:solidFill>
                <a:schemeClr val="tx2">
                  <a:lumMod val="50000"/>
                </a:schemeClr>
              </a:solidFill>
              <a:latin typeface="Calibri" pitchFamily="34" charset="0"/>
            </a:endParaRPr>
          </a:p>
        </p:txBody>
      </p:sp>
      <p:graphicFrame>
        <p:nvGraphicFramePr>
          <p:cNvPr id="4" name="3 Marcador de contenido"/>
          <p:cNvGraphicFramePr>
            <a:graphicFrameLocks noGrp="1"/>
          </p:cNvGraphicFramePr>
          <p:nvPr>
            <p:ph idx="1"/>
          </p:nvPr>
        </p:nvGraphicFramePr>
        <p:xfrm>
          <a:off x="500034" y="1714488"/>
          <a:ext cx="8229600" cy="37862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cover dir="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nvPr>
        </p:nvGraphicFramePr>
        <p:xfrm>
          <a:off x="714348" y="642918"/>
          <a:ext cx="8229600" cy="55546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4 CuadroTexto"/>
          <p:cNvSpPr txBox="1"/>
          <p:nvPr/>
        </p:nvSpPr>
        <p:spPr>
          <a:xfrm>
            <a:off x="285720" y="2857496"/>
            <a:ext cx="285752" cy="3046988"/>
          </a:xfrm>
          <a:prstGeom prst="rect">
            <a:avLst/>
          </a:prstGeom>
          <a:noFill/>
        </p:spPr>
        <p:txBody>
          <a:bodyPr wrap="square" rtlCol="0">
            <a:spAutoFit/>
          </a:bodyPr>
          <a:lstStyle/>
          <a:p>
            <a:r>
              <a:rPr lang="es-CR" sz="2400" b="1" dirty="0" smtClean="0">
                <a:solidFill>
                  <a:schemeClr val="accent6"/>
                </a:solidFill>
              </a:rPr>
              <a:t>DESAFÍOS</a:t>
            </a:r>
            <a:endParaRPr lang="es-CR" sz="2400" b="1" dirty="0">
              <a:solidFill>
                <a:schemeClr val="accent6"/>
              </a:solidFill>
            </a:endParaRPr>
          </a:p>
        </p:txBody>
      </p:sp>
      <p:sp>
        <p:nvSpPr>
          <p:cNvPr id="6" name="5 CuadroTexto"/>
          <p:cNvSpPr txBox="1"/>
          <p:nvPr/>
        </p:nvSpPr>
        <p:spPr>
          <a:xfrm>
            <a:off x="928662" y="3429000"/>
            <a:ext cx="285752" cy="3046988"/>
          </a:xfrm>
          <a:prstGeom prst="rect">
            <a:avLst/>
          </a:prstGeom>
          <a:noFill/>
        </p:spPr>
        <p:txBody>
          <a:bodyPr wrap="square" rtlCol="0">
            <a:spAutoFit/>
          </a:bodyPr>
          <a:lstStyle/>
          <a:p>
            <a:r>
              <a:rPr lang="es-CR" sz="2400" b="1" dirty="0" smtClean="0">
                <a:solidFill>
                  <a:schemeClr val="accent6"/>
                </a:solidFill>
              </a:rPr>
              <a:t>ACCIONES</a:t>
            </a:r>
            <a:endParaRPr lang="es-CR" sz="2400" b="1" dirty="0">
              <a:solidFill>
                <a:schemeClr val="accent6"/>
              </a:solidFill>
            </a:endParaRPr>
          </a:p>
        </p:txBody>
      </p:sp>
    </p:spTree>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CR" sz="3200" dirty="0" smtClean="0">
                <a:solidFill>
                  <a:schemeClr val="tx2">
                    <a:lumMod val="50000"/>
                  </a:schemeClr>
                </a:solidFill>
                <a:latin typeface="Calibri" pitchFamily="34" charset="0"/>
              </a:rPr>
              <a:t>Modelo de madurez </a:t>
            </a:r>
            <a:br>
              <a:rPr lang="es-CR" sz="3200" dirty="0" smtClean="0">
                <a:solidFill>
                  <a:schemeClr val="tx2">
                    <a:lumMod val="50000"/>
                  </a:schemeClr>
                </a:solidFill>
                <a:latin typeface="Calibri" pitchFamily="34" charset="0"/>
              </a:rPr>
            </a:br>
            <a:r>
              <a:rPr lang="es-CR" sz="3200" dirty="0" smtClean="0">
                <a:solidFill>
                  <a:schemeClr val="tx2">
                    <a:lumMod val="50000"/>
                  </a:schemeClr>
                </a:solidFill>
                <a:latin typeface="Calibri" pitchFamily="34" charset="0"/>
              </a:rPr>
              <a:t>(proceso gradual)</a:t>
            </a:r>
            <a:endParaRPr lang="es-CR" sz="3200" dirty="0">
              <a:solidFill>
                <a:schemeClr val="tx2">
                  <a:lumMod val="50000"/>
                </a:schemeClr>
              </a:solidFill>
            </a:endParaRPr>
          </a:p>
        </p:txBody>
      </p:sp>
      <p:graphicFrame>
        <p:nvGraphicFramePr>
          <p:cNvPr id="4" name="3 Marcador de contenido"/>
          <p:cNvGraphicFramePr>
            <a:graphicFrameLocks noGrp="1"/>
          </p:cNvGraphicFramePr>
          <p:nvPr>
            <p:ph idx="1"/>
          </p:nvPr>
        </p:nvGraphicFramePr>
        <p:xfrm>
          <a:off x="457200" y="1357298"/>
          <a:ext cx="8229600" cy="47688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4 Flecha derecha"/>
          <p:cNvSpPr/>
          <p:nvPr/>
        </p:nvSpPr>
        <p:spPr>
          <a:xfrm>
            <a:off x="3000364" y="3571876"/>
            <a:ext cx="285752" cy="428628"/>
          </a:xfrm>
          <a:prstGeom prst="rightArrow">
            <a:avLst/>
          </a:prstGeom>
          <a:solidFill>
            <a:schemeClr val="accent6">
              <a:lumMod val="7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7" name="6 Flecha derecha"/>
          <p:cNvSpPr/>
          <p:nvPr/>
        </p:nvSpPr>
        <p:spPr>
          <a:xfrm>
            <a:off x="5857884" y="3571876"/>
            <a:ext cx="285752" cy="428628"/>
          </a:xfrm>
          <a:prstGeom prst="rightArrow">
            <a:avLst/>
          </a:prstGeom>
          <a:solidFill>
            <a:schemeClr val="accent6">
              <a:lumMod val="7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Tree>
  </p:cSld>
  <p:clrMapOvr>
    <a:masterClrMapping/>
  </p:clrMapOvr>
  <p:transition>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4_azul.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8542" y="774269"/>
            <a:ext cx="7919038" cy="5125344"/>
          </a:xfrm>
          <a:prstGeom prst="rect">
            <a:avLst/>
          </a:prstGeom>
        </p:spPr>
      </p:pic>
      <p:cxnSp>
        <p:nvCxnSpPr>
          <p:cNvPr id="4" name="3 Conector recto"/>
          <p:cNvCxnSpPr/>
          <p:nvPr/>
        </p:nvCxnSpPr>
        <p:spPr>
          <a:xfrm>
            <a:off x="2928926" y="1142984"/>
            <a:ext cx="5357850" cy="1588"/>
          </a:xfrm>
          <a:prstGeom prst="line">
            <a:avLst/>
          </a:prstGeom>
          <a:ln w="76200">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1161126"/>
      </p:ext>
    </p:extLst>
  </p:cSld>
  <p:clrMapOvr>
    <a:masterClrMapping/>
  </p:clrMapOvr>
  <p:transition>
    <p:wipe dir="d"/>
  </p:transition>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1652</TotalTime>
  <Words>925</Words>
  <Application>Microsoft Office PowerPoint</Application>
  <PresentationFormat>Presentación en pantalla (4:3)</PresentationFormat>
  <Paragraphs>90</Paragraphs>
  <Slides>14</Slides>
  <Notes>14</Notes>
  <HiddenSlides>0</HiddenSlides>
  <MMClips>0</MMClips>
  <ScaleCrop>false</ScaleCrop>
  <HeadingPairs>
    <vt:vector size="4" baseType="variant">
      <vt:variant>
        <vt:lpstr>Tema</vt:lpstr>
      </vt:variant>
      <vt:variant>
        <vt:i4>1</vt:i4>
      </vt:variant>
      <vt:variant>
        <vt:lpstr>Títulos de diapositiva</vt:lpstr>
      </vt:variant>
      <vt:variant>
        <vt:i4>14</vt:i4>
      </vt:variant>
    </vt:vector>
  </HeadingPairs>
  <TitlesOfParts>
    <vt:vector size="15" baseType="lpstr">
      <vt:lpstr>Tema de Office</vt:lpstr>
      <vt:lpstr>Presentación de PowerPoint</vt:lpstr>
      <vt:lpstr>Participación ciudadana -Justificación del tema- </vt:lpstr>
      <vt:lpstr>Eje Central del tema</vt:lpstr>
      <vt:lpstr>Eje Central Desempeño de una EFS según ISSAI 12</vt:lpstr>
      <vt:lpstr>Objetivos</vt:lpstr>
      <vt:lpstr>Participación ciudadana y EFS: impactos en el control y generación de valor público</vt:lpstr>
      <vt:lpstr>Presentación de PowerPoint</vt:lpstr>
      <vt:lpstr>Modelo de madurez  (proceso gradual)</vt:lpstr>
      <vt:lpstr>Presentación de PowerPoint</vt:lpstr>
      <vt:lpstr>“Para servir como una voz creíble de un cambio beneficioso, es importante que las EFS sean totalmente conscientes de los acontecimientos que suceden en toda la amplitud del sector público y que lleven a cabo un diálogo significativo con las partes interesadas” (ISSAI 12) </vt:lpstr>
      <vt:lpstr>Alcances esenciales que la ciudadanía debe comprender</vt:lpstr>
      <vt:lpstr>Conclusiones</vt:lpstr>
      <vt:lpstr>Recomendaciones</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XXV Asamblea General Ordinaria de la OLACEFS.  Tema Técnico 2:   Participación ciudadana y entidades de fiscalización superior: impactos en el control y generación de valor público.</dc:title>
  <dc:creator>Maritza Sanabria Masís</dc:creator>
  <cp:lastModifiedBy>maritza</cp:lastModifiedBy>
  <cp:revision>72</cp:revision>
  <dcterms:created xsi:type="dcterms:W3CDTF">2015-10-28T15:14:26Z</dcterms:created>
  <dcterms:modified xsi:type="dcterms:W3CDTF">2015-11-24T13:08:27Z</dcterms:modified>
</cp:coreProperties>
</file>